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9"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F59"/>
    <a:srgbClr val="409DC6"/>
    <a:srgbClr val="94C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67" d="100"/>
          <a:sy n="67" d="100"/>
        </p:scale>
        <p:origin x="6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759AF-798C-4F18-8AF7-FFA9F239CD56}" type="datetimeFigureOut">
              <a:rPr lang="de-DE" smtClean="0"/>
              <a:t>22.08.2019</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70A83-745D-4861-8B9F-728FD290EAFC}" type="slidenum">
              <a:rPr lang="de-DE" smtClean="0"/>
              <a:t>‹Nr.›</a:t>
            </a:fld>
            <a:endParaRPr lang="de-DE"/>
          </a:p>
        </p:txBody>
      </p:sp>
    </p:spTree>
    <p:extLst>
      <p:ext uri="{BB962C8B-B14F-4D97-AF65-F5344CB8AC3E}">
        <p14:creationId xmlns:p14="http://schemas.microsoft.com/office/powerpoint/2010/main" val="2467210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Grafik 6"/>
          <p:cNvPicPr>
            <a:picLocks noChangeAspect="1"/>
          </p:cNvPicPr>
          <p:nvPr userDrawn="1"/>
        </p:nvPicPr>
        <p:blipFill rotWithShape="1">
          <a:blip r:embed="rId2">
            <a:extLst>
              <a:ext uri="{28A0092B-C50C-407E-A947-70E740481C1C}">
                <a14:useLocalDpi xmlns:a14="http://schemas.microsoft.com/office/drawing/2010/main" val="0"/>
              </a:ext>
            </a:extLst>
          </a:blip>
          <a:srcRect l="33654" b="44845"/>
          <a:stretch/>
        </p:blipFill>
        <p:spPr>
          <a:xfrm>
            <a:off x="0" y="1253949"/>
            <a:ext cx="6592067" cy="5638561"/>
          </a:xfrm>
          <a:prstGeom prst="rect">
            <a:avLst/>
          </a:prstGeom>
        </p:spPr>
      </p:pic>
      <p:pic>
        <p:nvPicPr>
          <p:cNvPr id="8" name="Grafik 7"/>
          <p:cNvPicPr>
            <a:picLocks noChangeAspect="1"/>
          </p:cNvPicPr>
          <p:nvPr userDrawn="1"/>
        </p:nvPicPr>
        <p:blipFill rotWithShape="1">
          <a:blip r:embed="rId3">
            <a:extLst>
              <a:ext uri="{28A0092B-C50C-407E-A947-70E740481C1C}">
                <a14:useLocalDpi xmlns:a14="http://schemas.microsoft.com/office/drawing/2010/main" val="0"/>
              </a:ext>
            </a:extLst>
          </a:blip>
          <a:srcRect t="35343" r="36666"/>
          <a:stretch/>
        </p:blipFill>
        <p:spPr>
          <a:xfrm>
            <a:off x="3896781" y="0"/>
            <a:ext cx="5247219" cy="5015834"/>
          </a:xfrm>
          <a:prstGeom prst="rect">
            <a:avLst/>
          </a:prstGeom>
        </p:spPr>
      </p:pic>
      <p:pic>
        <p:nvPicPr>
          <p:cNvPr id="9" name="Grafik 8"/>
          <p:cNvPicPr>
            <a:picLocks noChangeAspect="1"/>
          </p:cNvPicPr>
          <p:nvPr userDrawn="1"/>
        </p:nvPicPr>
        <p:blipFill rotWithShape="1">
          <a:blip r:embed="rId4" cstate="print">
            <a:extLst>
              <a:ext uri="{28A0092B-C50C-407E-A947-70E740481C1C}">
                <a14:useLocalDpi xmlns:a14="http://schemas.microsoft.com/office/drawing/2010/main" val="0"/>
              </a:ext>
            </a:extLst>
          </a:blip>
          <a:srcRect t="12525" b="12327"/>
          <a:stretch/>
        </p:blipFill>
        <p:spPr>
          <a:xfrm>
            <a:off x="7113006" y="5845567"/>
            <a:ext cx="1896967" cy="407194"/>
          </a:xfrm>
          <a:prstGeom prst="rect">
            <a:avLst/>
          </a:prstGeom>
        </p:spPr>
      </p:pic>
      <p:pic>
        <p:nvPicPr>
          <p:cNvPr id="10" name="Grafi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39667" y="438909"/>
            <a:ext cx="2588269" cy="795585"/>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08A3AF7-4BFC-4869-BF8F-D91EBACC1388}" type="datetime1">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‹Nr.›</a:t>
            </a:fld>
            <a:endParaRPr lang="en-US"/>
          </a:p>
        </p:txBody>
      </p:sp>
      <p:sp>
        <p:nvSpPr>
          <p:cNvPr id="11" name="Textfeld 2"/>
          <p:cNvSpPr txBox="1">
            <a:spLocks noChangeArrowheads="1"/>
          </p:cNvSpPr>
          <p:nvPr userDrawn="1"/>
        </p:nvSpPr>
        <p:spPr bwMode="auto">
          <a:xfrm>
            <a:off x="5836144" y="6238917"/>
            <a:ext cx="3216275" cy="670560"/>
          </a:xfrm>
          <a:prstGeom prst="rect">
            <a:avLst/>
          </a:prstGeom>
          <a:noFill/>
          <a:ln w="9525">
            <a:noFill/>
            <a:miter lim="800000"/>
            <a:headEnd/>
            <a:tailEnd/>
          </a:ln>
        </p:spPr>
        <p:txBody>
          <a:bodyPr rot="0" vert="horz" wrap="square" lIns="91440" tIns="45720" rIns="91440" bIns="45720" anchor="t" anchorCtr="0">
            <a:spAutoFit/>
          </a:bodyPr>
          <a:lstStyle/>
          <a:p>
            <a:pPr algn="just">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9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195F24F-4382-47E8-A1EF-E86670AAE73B}" type="datetime1">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‹Nr.›</a:t>
            </a:fld>
            <a:endParaRPr lang="en-US"/>
          </a:p>
        </p:txBody>
      </p:sp>
    </p:spTree>
    <p:extLst>
      <p:ext uri="{BB962C8B-B14F-4D97-AF65-F5344CB8AC3E}">
        <p14:creationId xmlns:p14="http://schemas.microsoft.com/office/powerpoint/2010/main" val="188735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B152B95-DA0C-417A-9763-EB4BEE0E3A95}" type="datetime1">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‹Nr.›</a:t>
            </a:fld>
            <a:endParaRPr lang="en-US"/>
          </a:p>
        </p:txBody>
      </p:sp>
    </p:spTree>
    <p:extLst>
      <p:ext uri="{BB962C8B-B14F-4D97-AF65-F5344CB8AC3E}">
        <p14:creationId xmlns:p14="http://schemas.microsoft.com/office/powerpoint/2010/main" val="136419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7" name="Grafik 6"/>
          <p:cNvPicPr>
            <a:picLocks noChangeAspect="1"/>
          </p:cNvPicPr>
          <p:nvPr userDrawn="1"/>
        </p:nvPicPr>
        <p:blipFill rotWithShape="1">
          <a:blip r:embed="rId2">
            <a:extLst>
              <a:ext uri="{28A0092B-C50C-407E-A947-70E740481C1C}">
                <a14:useLocalDpi xmlns:a14="http://schemas.microsoft.com/office/drawing/2010/main" val="0"/>
              </a:ext>
            </a:extLst>
          </a:blip>
          <a:srcRect r="21198"/>
          <a:stretch/>
        </p:blipFill>
        <p:spPr>
          <a:xfrm>
            <a:off x="5475" y="0"/>
            <a:ext cx="9135533" cy="5616196"/>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8743CEF-E653-4E1D-8A16-DE6217F50E2D}" type="datetime1">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‹Nr.›</a:t>
            </a:fld>
            <a:endParaRPr lang="en-US"/>
          </a:p>
        </p:txBody>
      </p:sp>
      <p:pic>
        <p:nvPicPr>
          <p:cNvPr id="8" name="Grafik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2525" b="12327"/>
          <a:stretch/>
        </p:blipFill>
        <p:spPr>
          <a:xfrm>
            <a:off x="100931" y="6355643"/>
            <a:ext cx="1896967" cy="407194"/>
          </a:xfrm>
          <a:prstGeom prst="rect">
            <a:avLst/>
          </a:prstGeom>
        </p:spPr>
      </p:pic>
      <p:pic>
        <p:nvPicPr>
          <p:cNvPr id="9" name="Grafik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6016" y="6282755"/>
            <a:ext cx="1766221" cy="542903"/>
          </a:xfrm>
          <a:prstGeom prst="rect">
            <a:avLst/>
          </a:prstGeom>
        </p:spPr>
      </p:pic>
    </p:spTree>
    <p:extLst>
      <p:ext uri="{BB962C8B-B14F-4D97-AF65-F5344CB8AC3E}">
        <p14:creationId xmlns:p14="http://schemas.microsoft.com/office/powerpoint/2010/main" val="257702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C06A483A-F40F-42FE-B10B-18F266161638}" type="datetime1">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‹Nr.›</a:t>
            </a:fld>
            <a:endParaRPr lang="en-US"/>
          </a:p>
        </p:txBody>
      </p:sp>
      <p:grpSp>
        <p:nvGrpSpPr>
          <p:cNvPr id="7" name="Gruppieren 6"/>
          <p:cNvGrpSpPr/>
          <p:nvPr userDrawn="1"/>
        </p:nvGrpSpPr>
        <p:grpSpPr>
          <a:xfrm>
            <a:off x="0" y="-69850"/>
            <a:ext cx="9144001" cy="6927850"/>
            <a:chOff x="-9525" y="7337"/>
            <a:chExt cx="9144001" cy="6927850"/>
          </a:xfrm>
        </p:grpSpPr>
        <p:pic>
          <p:nvPicPr>
            <p:cNvPr id="8" name="Grafik 7"/>
            <p:cNvPicPr>
              <a:picLocks noChangeAspect="1"/>
            </p:cNvPicPr>
            <p:nvPr/>
          </p:nvPicPr>
          <p:blipFill rotWithShape="1">
            <a:blip r:embed="rId2" cstate="print">
              <a:extLst>
                <a:ext uri="{28A0092B-C50C-407E-A947-70E740481C1C}">
                  <a14:useLocalDpi xmlns:a14="http://schemas.microsoft.com/office/drawing/2010/main" val="0"/>
                </a:ext>
              </a:extLst>
            </a:blip>
            <a:srcRect r="9098"/>
            <a:stretch/>
          </p:blipFill>
          <p:spPr>
            <a:xfrm>
              <a:off x="1880462" y="94049"/>
              <a:ext cx="7254014" cy="6841138"/>
            </a:xfrm>
            <a:prstGeom prst="rect">
              <a:avLst/>
            </a:prstGeom>
          </p:spPr>
        </p:pic>
        <p:sp>
          <p:nvSpPr>
            <p:cNvPr id="9" name="Rechteck 8"/>
            <p:cNvSpPr/>
            <p:nvPr/>
          </p:nvSpPr>
          <p:spPr>
            <a:xfrm>
              <a:off x="-9525" y="7337"/>
              <a:ext cx="9144000" cy="692785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pic>
        <p:nvPicPr>
          <p:cNvPr id="10" name="Grafik 9"/>
          <p:cNvPicPr>
            <a:picLocks noChangeAspect="1"/>
          </p:cNvPicPr>
          <p:nvPr userDrawn="1"/>
        </p:nvPicPr>
        <p:blipFill rotWithShape="1">
          <a:blip r:embed="rId3" cstate="print">
            <a:extLst>
              <a:ext uri="{28A0092B-C50C-407E-A947-70E740481C1C}">
                <a14:useLocalDpi xmlns:a14="http://schemas.microsoft.com/office/drawing/2010/main" val="0"/>
              </a:ext>
            </a:extLst>
          </a:blip>
          <a:srcRect t="12525" b="12327"/>
          <a:stretch/>
        </p:blipFill>
        <p:spPr>
          <a:xfrm>
            <a:off x="62831" y="6355643"/>
            <a:ext cx="1896967" cy="407194"/>
          </a:xfrm>
          <a:prstGeom prst="rect">
            <a:avLst/>
          </a:prstGeom>
        </p:spPr>
      </p:pic>
      <p:pic>
        <p:nvPicPr>
          <p:cNvPr id="11" name="Grafik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931" y="204964"/>
            <a:ext cx="1766221" cy="542903"/>
          </a:xfrm>
          <a:prstGeom prst="rect">
            <a:avLst/>
          </a:prstGeom>
        </p:spPr>
      </p:pic>
    </p:spTree>
    <p:extLst>
      <p:ext uri="{BB962C8B-B14F-4D97-AF65-F5344CB8AC3E}">
        <p14:creationId xmlns:p14="http://schemas.microsoft.com/office/powerpoint/2010/main" val="139170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Grafik 7"/>
          <p:cNvPicPr>
            <a:picLocks noChangeAspect="1"/>
          </p:cNvPicPr>
          <p:nvPr userDrawn="1"/>
        </p:nvPicPr>
        <p:blipFill rotWithShape="1">
          <a:blip r:embed="rId2">
            <a:extLst>
              <a:ext uri="{28A0092B-C50C-407E-A947-70E740481C1C}">
                <a14:useLocalDpi xmlns:a14="http://schemas.microsoft.com/office/drawing/2010/main" val="0"/>
              </a:ext>
            </a:extLst>
          </a:blip>
          <a:srcRect r="21198"/>
          <a:stretch/>
        </p:blipFill>
        <p:spPr>
          <a:xfrm>
            <a:off x="5475" y="0"/>
            <a:ext cx="9135533" cy="5616196"/>
          </a:xfrm>
          <a:prstGeom prst="rect">
            <a:avLst/>
          </a:prstGeom>
        </p:spPr>
      </p:pic>
      <p:pic>
        <p:nvPicPr>
          <p:cNvPr id="9" name="Grafik 8"/>
          <p:cNvPicPr>
            <a:picLocks noChangeAspect="1"/>
          </p:cNvPicPr>
          <p:nvPr userDrawn="1"/>
        </p:nvPicPr>
        <p:blipFill rotWithShape="1">
          <a:blip r:embed="rId3" cstate="print">
            <a:extLst>
              <a:ext uri="{28A0092B-C50C-407E-A947-70E740481C1C}">
                <a14:useLocalDpi xmlns:a14="http://schemas.microsoft.com/office/drawing/2010/main" val="0"/>
              </a:ext>
            </a:extLst>
          </a:blip>
          <a:srcRect t="12525" b="12327"/>
          <a:stretch/>
        </p:blipFill>
        <p:spPr>
          <a:xfrm>
            <a:off x="100931" y="6355643"/>
            <a:ext cx="1896967" cy="407194"/>
          </a:xfrm>
          <a:prstGeom prst="rect">
            <a:avLst/>
          </a:prstGeom>
        </p:spPr>
      </p:pic>
      <p:pic>
        <p:nvPicPr>
          <p:cNvPr id="10" name="Grafik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4813" y="6219934"/>
            <a:ext cx="1766221" cy="542903"/>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1A763AF-83BC-4775-A429-F2166886DEF3}" type="datetime1">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1400" baseline="0">
                <a:solidFill>
                  <a:schemeClr val="tx1"/>
                </a:solidFill>
              </a:defRPr>
            </a:lvl1pPr>
          </a:lstStyle>
          <a:p>
            <a:fld id="{9B618960-8005-486C-9A75-10CB2AAC16F9}" type="slidenum">
              <a:rPr lang="en-US" smtClean="0"/>
              <a:pPr/>
              <a:t>‹Nr.›</a:t>
            </a:fld>
            <a:endParaRPr lang="en-US" dirty="0"/>
          </a:p>
        </p:txBody>
      </p:sp>
    </p:spTree>
    <p:extLst>
      <p:ext uri="{BB962C8B-B14F-4D97-AF65-F5344CB8AC3E}">
        <p14:creationId xmlns:p14="http://schemas.microsoft.com/office/powerpoint/2010/main" val="67134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Grafik 9"/>
          <p:cNvPicPr>
            <a:picLocks noChangeAspect="1"/>
          </p:cNvPicPr>
          <p:nvPr userDrawn="1"/>
        </p:nvPicPr>
        <p:blipFill rotWithShape="1">
          <a:blip r:embed="rId2">
            <a:extLst>
              <a:ext uri="{28A0092B-C50C-407E-A947-70E740481C1C}">
                <a14:useLocalDpi xmlns:a14="http://schemas.microsoft.com/office/drawing/2010/main" val="0"/>
              </a:ext>
            </a:extLst>
          </a:blip>
          <a:srcRect r="21198"/>
          <a:stretch/>
        </p:blipFill>
        <p:spPr>
          <a:xfrm>
            <a:off x="5475" y="0"/>
            <a:ext cx="9135533" cy="5616196"/>
          </a:xfrm>
          <a:prstGeom prst="rect">
            <a:avLst/>
          </a:prstGeom>
        </p:spPr>
      </p:pic>
      <p:pic>
        <p:nvPicPr>
          <p:cNvPr id="11" name="Grafik 10"/>
          <p:cNvPicPr>
            <a:picLocks noChangeAspect="1"/>
          </p:cNvPicPr>
          <p:nvPr userDrawn="1"/>
        </p:nvPicPr>
        <p:blipFill rotWithShape="1">
          <a:blip r:embed="rId3" cstate="print">
            <a:extLst>
              <a:ext uri="{28A0092B-C50C-407E-A947-70E740481C1C}">
                <a14:useLocalDpi xmlns:a14="http://schemas.microsoft.com/office/drawing/2010/main" val="0"/>
              </a:ext>
            </a:extLst>
          </a:blip>
          <a:srcRect t="12525" b="12327"/>
          <a:stretch/>
        </p:blipFill>
        <p:spPr>
          <a:xfrm>
            <a:off x="100931" y="6355643"/>
            <a:ext cx="1896967" cy="407194"/>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10925" y="6267461"/>
            <a:ext cx="1766221" cy="542903"/>
          </a:xfrm>
          <a:prstGeom prst="rect">
            <a:avLst/>
          </a:prstGeom>
        </p:spPr>
      </p:pic>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4E9C2C7-FF2A-4C00-8C22-B1D12064F5B9}" type="datetime1">
              <a:rPr lang="en-US" smtClean="0"/>
              <a:t>8/22/2019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1400" baseline="0">
                <a:solidFill>
                  <a:schemeClr val="tx1"/>
                </a:solidFill>
              </a:defRPr>
            </a:lvl1pPr>
          </a:lstStyle>
          <a:p>
            <a:fld id="{9B618960-8005-486C-9A75-10CB2AAC16F9}" type="slidenum">
              <a:rPr lang="en-US" smtClean="0"/>
              <a:pPr/>
              <a:t>‹Nr.›</a:t>
            </a:fld>
            <a:endParaRPr lang="en-US" dirty="0"/>
          </a:p>
        </p:txBody>
      </p:sp>
    </p:spTree>
    <p:extLst>
      <p:ext uri="{BB962C8B-B14F-4D97-AF65-F5344CB8AC3E}">
        <p14:creationId xmlns:p14="http://schemas.microsoft.com/office/powerpoint/2010/main" val="424708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Grafik 5"/>
          <p:cNvPicPr>
            <a:picLocks noChangeAspect="1"/>
          </p:cNvPicPr>
          <p:nvPr userDrawn="1"/>
        </p:nvPicPr>
        <p:blipFill rotWithShape="1">
          <a:blip r:embed="rId2">
            <a:extLst>
              <a:ext uri="{28A0092B-C50C-407E-A947-70E740481C1C}">
                <a14:useLocalDpi xmlns:a14="http://schemas.microsoft.com/office/drawing/2010/main" val="0"/>
              </a:ext>
            </a:extLst>
          </a:blip>
          <a:srcRect r="21198"/>
          <a:stretch/>
        </p:blipFill>
        <p:spPr>
          <a:xfrm>
            <a:off x="5475" y="0"/>
            <a:ext cx="9135533" cy="5616196"/>
          </a:xfrm>
          <a:prstGeom prst="rect">
            <a:avLst/>
          </a:prstGeom>
        </p:spPr>
      </p:pic>
      <p:pic>
        <p:nvPicPr>
          <p:cNvPr id="7" name="Grafik 6"/>
          <p:cNvPicPr>
            <a:picLocks noChangeAspect="1"/>
          </p:cNvPicPr>
          <p:nvPr userDrawn="1"/>
        </p:nvPicPr>
        <p:blipFill rotWithShape="1">
          <a:blip r:embed="rId3" cstate="print">
            <a:extLst>
              <a:ext uri="{28A0092B-C50C-407E-A947-70E740481C1C}">
                <a14:useLocalDpi xmlns:a14="http://schemas.microsoft.com/office/drawing/2010/main" val="0"/>
              </a:ext>
            </a:extLst>
          </a:blip>
          <a:srcRect t="12525" b="12327"/>
          <a:stretch/>
        </p:blipFill>
        <p:spPr>
          <a:xfrm>
            <a:off x="100931" y="6355643"/>
            <a:ext cx="1896967" cy="407194"/>
          </a:xfrm>
          <a:prstGeom prst="rect">
            <a:avLst/>
          </a:prstGeom>
        </p:spPr>
      </p:pic>
      <p:pic>
        <p:nvPicPr>
          <p:cNvPr id="8" name="Grafik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88889" y="6219934"/>
            <a:ext cx="1766221" cy="542903"/>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B70BA44-591A-4751-9BD7-A92312182F57}" type="datetime1">
              <a:rPr lang="en-US" smtClean="0"/>
              <a:t>8/22/2019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1"/>
            <a:ext cx="2057400" cy="365125"/>
          </a:xfrm>
        </p:spPr>
        <p:txBody>
          <a:bodyPr/>
          <a:lstStyle>
            <a:lvl1pPr>
              <a:defRPr sz="1400" baseline="0">
                <a:solidFill>
                  <a:schemeClr val="tx1"/>
                </a:solidFill>
              </a:defRPr>
            </a:lvl1pPr>
          </a:lstStyle>
          <a:p>
            <a:fld id="{9B618960-8005-486C-9A75-10CB2AAC16F9}" type="slidenum">
              <a:rPr lang="en-US" smtClean="0"/>
              <a:pPr/>
              <a:t>‹Nr.›</a:t>
            </a:fld>
            <a:endParaRPr lang="en-US" dirty="0"/>
          </a:p>
        </p:txBody>
      </p:sp>
    </p:spTree>
    <p:extLst>
      <p:ext uri="{BB962C8B-B14F-4D97-AF65-F5344CB8AC3E}">
        <p14:creationId xmlns:p14="http://schemas.microsoft.com/office/powerpoint/2010/main" val="84679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98BDB-36B0-4D69-BAA8-82AA721221F4}" type="datetime1">
              <a:rPr lang="en-US" smtClean="0"/>
              <a:t>8/22/2019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‹Nr.›</a:t>
            </a:fld>
            <a:endParaRPr lang="en-US"/>
          </a:p>
        </p:txBody>
      </p:sp>
    </p:spTree>
    <p:extLst>
      <p:ext uri="{BB962C8B-B14F-4D97-AF65-F5344CB8AC3E}">
        <p14:creationId xmlns:p14="http://schemas.microsoft.com/office/powerpoint/2010/main" val="84734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275806D0-F014-41EC-BC6D-BE2010005E23}" type="datetime1">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‹Nr.›</a:t>
            </a:fld>
            <a:endParaRPr lang="en-US"/>
          </a:p>
        </p:txBody>
      </p:sp>
    </p:spTree>
    <p:extLst>
      <p:ext uri="{BB962C8B-B14F-4D97-AF65-F5344CB8AC3E}">
        <p14:creationId xmlns:p14="http://schemas.microsoft.com/office/powerpoint/2010/main" val="412806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8B56ED79-53E4-424B-A538-ACBC3535F87B}" type="datetime1">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‹Nr.›</a:t>
            </a:fld>
            <a:endParaRPr lang="en-US"/>
          </a:p>
        </p:txBody>
      </p:sp>
    </p:spTree>
    <p:extLst>
      <p:ext uri="{BB962C8B-B14F-4D97-AF65-F5344CB8AC3E}">
        <p14:creationId xmlns:p14="http://schemas.microsoft.com/office/powerpoint/2010/main" val="278123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F50A5-A980-4F4E-AE9D-5F9EB844B9DC}" type="datetime1">
              <a:rPr lang="en-US" smtClean="0"/>
              <a:t>8/22/2019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‹Nr.›</a:t>
            </a:fld>
            <a:endParaRPr lang="en-US"/>
          </a:p>
        </p:txBody>
      </p:sp>
    </p:spTree>
    <p:extLst>
      <p:ext uri="{BB962C8B-B14F-4D97-AF65-F5344CB8AC3E}">
        <p14:creationId xmlns:p14="http://schemas.microsoft.com/office/powerpoint/2010/main" val="538954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378" y="1253949"/>
            <a:ext cx="7541595" cy="1790700"/>
          </a:xfrm>
        </p:spPr>
        <p:txBody>
          <a:bodyPr/>
          <a:lstStyle/>
          <a:p>
            <a:r>
              <a:rPr lang="en-US" b="1" cap="small" dirty="0">
                <a:solidFill>
                  <a:srgbClr val="002F59"/>
                </a:solidFill>
                <a:effectLst>
                  <a:outerShdw blurRad="50800" dist="38100" dir="2700000" algn="tl" rotWithShape="0">
                    <a:prstClr val="black">
                      <a:alpha val="40000"/>
                    </a:prstClr>
                  </a:outerShdw>
                </a:effectLst>
              </a:rPr>
              <a:t>WBL Accelerator</a:t>
            </a:r>
            <a:br>
              <a:rPr lang="en-US" b="1" cap="small" dirty="0">
                <a:solidFill>
                  <a:srgbClr val="002F59"/>
                </a:solidFill>
                <a:effectLst>
                  <a:outerShdw blurRad="50800" dist="38100" dir="2700000" algn="tl" rotWithShape="0">
                    <a:prstClr val="black">
                      <a:alpha val="40000"/>
                    </a:prstClr>
                  </a:outerShdw>
                </a:effectLst>
              </a:rPr>
            </a:br>
            <a:r>
              <a:rPr lang="en-US" b="1" cap="small" dirty="0">
                <a:solidFill>
                  <a:srgbClr val="002F59"/>
                </a:solidFill>
                <a:effectLst>
                  <a:outerShdw blurRad="50800" dist="38100" dir="2700000" algn="tl" rotWithShape="0">
                    <a:prstClr val="black">
                      <a:alpha val="40000"/>
                    </a:prstClr>
                  </a:outerShdw>
                </a:effectLst>
              </a:rPr>
              <a:t>Training </a:t>
            </a:r>
            <a:r>
              <a:rPr lang="en-US" b="1" cap="small" dirty="0" err="1">
                <a:solidFill>
                  <a:srgbClr val="002F59"/>
                </a:solidFill>
                <a:effectLst>
                  <a:outerShdw blurRad="50800" dist="38100" dir="2700000" algn="tl" rotWithShape="0">
                    <a:prstClr val="black">
                      <a:alpha val="40000"/>
                    </a:prstClr>
                  </a:outerShdw>
                </a:effectLst>
              </a:rPr>
              <a:t>Programme</a:t>
            </a:r>
            <a:endParaRPr lang="en-US" b="1" cap="small" dirty="0">
              <a:solidFill>
                <a:srgbClr val="002F59"/>
              </a:solid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4448175" y="3112289"/>
            <a:ext cx="4181475" cy="1241822"/>
          </a:xfrm>
          <a:solidFill>
            <a:srgbClr val="FFFF00"/>
          </a:solidFill>
          <a:ln>
            <a:noFill/>
          </a:ln>
          <a:effectLst>
            <a:outerShdw blurRad="63500" sx="102000" sy="102000" algn="ctr" rotWithShape="0">
              <a:prstClr val="black">
                <a:alpha val="40000"/>
              </a:prstClr>
            </a:outerShdw>
          </a:effectLst>
        </p:spPr>
        <p:txBody>
          <a:bodyPr>
            <a:noAutofit/>
          </a:bodyPr>
          <a:lstStyle/>
          <a:p>
            <a:r>
              <a:rPr lang="en-US" sz="4000" dirty="0" err="1" smtClean="0">
                <a:effectLst>
                  <a:outerShdw blurRad="50800" dist="38100" dir="2700000" algn="tl" rotWithShape="0">
                    <a:prstClr val="black">
                      <a:alpha val="40000"/>
                    </a:prstClr>
                  </a:outerShdw>
                </a:effectLst>
              </a:rPr>
              <a:t>Europass</a:t>
            </a:r>
            <a:r>
              <a:rPr lang="en-US" sz="4000" dirty="0" smtClean="0">
                <a:effectLst>
                  <a:outerShdw blurRad="50800" dist="38100" dir="2700000" algn="tl" rotWithShape="0">
                    <a:prstClr val="black">
                      <a:alpha val="40000"/>
                    </a:prstClr>
                  </a:outerShdw>
                </a:effectLst>
              </a:rPr>
              <a:t>:</a:t>
            </a:r>
          </a:p>
          <a:p>
            <a:r>
              <a:rPr lang="en-US" sz="4000" b="1" i="1" dirty="0" smtClean="0">
                <a:effectLst>
                  <a:outerShdw blurRad="50800" dist="38100" dir="2700000" algn="tl" rotWithShape="0">
                    <a:prstClr val="black">
                      <a:alpha val="40000"/>
                    </a:prstClr>
                  </a:outerShdw>
                </a:effectLst>
              </a:rPr>
              <a:t>CV and CL</a:t>
            </a:r>
            <a:endParaRPr lang="en-US" sz="4000" b="1" i="1" dirty="0">
              <a:effectLst>
                <a:outerShdw blurRad="50800" dist="38100" dir="2700000" algn="tl" rotWithShape="0">
                  <a:prstClr val="black">
                    <a:alpha val="40000"/>
                  </a:prstClr>
                </a:outerShdw>
              </a:effectLst>
            </a:endParaRPr>
          </a:p>
        </p:txBody>
      </p:sp>
      <p:sp>
        <p:nvSpPr>
          <p:cNvPr id="4" name="Fußzeilenplatzhalter 3">
            <a:extLst>
              <a:ext uri="{FF2B5EF4-FFF2-40B4-BE49-F238E27FC236}">
                <a16:creationId xmlns:a16="http://schemas.microsoft.com/office/drawing/2014/main" xmlns="" id="{FE1F9D8D-387A-4DC6-B454-3108F6552BF3}"/>
              </a:ext>
            </a:extLst>
          </p:cNvPr>
          <p:cNvSpPr>
            <a:spLocks noGrp="1"/>
          </p:cNvSpPr>
          <p:nvPr>
            <p:ph type="ftr" sz="quarter" idx="11"/>
          </p:nvPr>
        </p:nvSpPr>
        <p:spPr/>
        <p:txBody>
          <a:bodyPr/>
          <a:lstStyle/>
          <a:p>
            <a:endParaRPr lang="en-US"/>
          </a:p>
        </p:txBody>
      </p:sp>
      <p:sp>
        <p:nvSpPr>
          <p:cNvPr id="5" name="Foliennummernplatzhalter 4">
            <a:extLst>
              <a:ext uri="{FF2B5EF4-FFF2-40B4-BE49-F238E27FC236}">
                <a16:creationId xmlns:a16="http://schemas.microsoft.com/office/drawing/2014/main" xmlns="" id="{B38CBF27-6EA8-40CB-94DD-14D99E73A601}"/>
              </a:ext>
            </a:extLst>
          </p:cNvPr>
          <p:cNvSpPr>
            <a:spLocks noGrp="1"/>
          </p:cNvSpPr>
          <p:nvPr>
            <p:ph type="sldNum" sz="quarter" idx="12"/>
          </p:nvPr>
        </p:nvSpPr>
        <p:spPr/>
        <p:txBody>
          <a:bodyPr/>
          <a:lstStyle/>
          <a:p>
            <a:fld id="{9B618960-8005-486C-9A75-10CB2AAC16F9}" type="slidenum">
              <a:rPr lang="en-US" smtClean="0"/>
              <a:t>1</a:t>
            </a:fld>
            <a:endParaRPr lang="en-US"/>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887" y="1709740"/>
            <a:ext cx="8049057" cy="1785936"/>
          </a:xfrm>
        </p:spPr>
        <p:txBody>
          <a:bodyPr/>
          <a:lstStyle/>
          <a:p>
            <a:r>
              <a:rPr lang="de-AT" b="1" dirty="0" smtClean="0">
                <a:effectLst>
                  <a:outerShdw blurRad="50800" dist="38100" dir="2700000" algn="tl" rotWithShape="0">
                    <a:prstClr val="black">
                      <a:alpha val="40000"/>
                    </a:prstClr>
                  </a:outerShdw>
                </a:effectLst>
              </a:rPr>
              <a:t>Europass: CV &amp; CL</a:t>
            </a:r>
            <a:endParaRPr lang="de-AT" b="1" dirty="0">
              <a:effectLst>
                <a:outerShdw blurRad="50800" dist="38100" dir="2700000" algn="tl" rotWithShape="0">
                  <a:prstClr val="black">
                    <a:alpha val="40000"/>
                  </a:prstClr>
                </a:outerShdw>
              </a:effectLst>
            </a:endParaRPr>
          </a:p>
        </p:txBody>
      </p:sp>
      <p:sp>
        <p:nvSpPr>
          <p:cNvPr id="3" name="Textplatzhalter 2"/>
          <p:cNvSpPr>
            <a:spLocks noGrp="1"/>
          </p:cNvSpPr>
          <p:nvPr>
            <p:ph type="body" idx="1"/>
          </p:nvPr>
        </p:nvSpPr>
        <p:spPr>
          <a:xfrm>
            <a:off x="623886" y="3558429"/>
            <a:ext cx="8049057" cy="1500187"/>
          </a:xfrm>
        </p:spPr>
        <p:txBody>
          <a:bodyPr/>
          <a:lstStyle/>
          <a:p>
            <a:r>
              <a:rPr lang="de-AT" sz="3600" dirty="0" smtClean="0"/>
              <a:t>Find out </a:t>
            </a:r>
            <a:r>
              <a:rPr lang="de-AT" sz="3600" dirty="0" err="1" smtClean="0"/>
              <a:t>more</a:t>
            </a:r>
            <a:r>
              <a:rPr lang="de-AT" sz="3600" dirty="0" smtClean="0"/>
              <a:t> </a:t>
            </a:r>
            <a:r>
              <a:rPr lang="de-AT" sz="3600" dirty="0" err="1" smtClean="0"/>
              <a:t>about</a:t>
            </a:r>
            <a:r>
              <a:rPr lang="de-AT" sz="3600" dirty="0" smtClean="0"/>
              <a:t> </a:t>
            </a:r>
            <a:r>
              <a:rPr lang="de-AT" sz="3600" dirty="0" err="1" smtClean="0"/>
              <a:t>the</a:t>
            </a:r>
            <a:r>
              <a:rPr lang="de-AT" sz="3600" dirty="0" smtClean="0"/>
              <a:t> </a:t>
            </a:r>
            <a:r>
              <a:rPr lang="de-AT" sz="3600" dirty="0" err="1" smtClean="0"/>
              <a:t>most</a:t>
            </a:r>
            <a:r>
              <a:rPr lang="de-AT" sz="3600" dirty="0" smtClean="0"/>
              <a:t> </a:t>
            </a:r>
            <a:br>
              <a:rPr lang="de-AT" sz="3600" dirty="0" smtClean="0"/>
            </a:br>
            <a:r>
              <a:rPr lang="de-AT" sz="3600" dirty="0" err="1" smtClean="0"/>
              <a:t>successful</a:t>
            </a:r>
            <a:r>
              <a:rPr lang="de-AT" sz="3600" dirty="0" smtClean="0"/>
              <a:t> CV </a:t>
            </a:r>
            <a:r>
              <a:rPr lang="de-AT" sz="3600" dirty="0" err="1" smtClean="0"/>
              <a:t>template</a:t>
            </a:r>
            <a:r>
              <a:rPr lang="de-AT" sz="3600" dirty="0" smtClean="0"/>
              <a:t> in Europe.</a:t>
            </a:r>
            <a:endParaRPr lang="de-AT" sz="3600" dirty="0"/>
          </a:p>
          <a:p>
            <a:endParaRPr lang="de-AT" dirty="0">
              <a:effectLst>
                <a:outerShdw blurRad="50800" dist="38100" dir="2700000" algn="tl" rotWithShape="0">
                  <a:prstClr val="black">
                    <a:alpha val="40000"/>
                  </a:prstClr>
                </a:outerShdw>
              </a:effectLst>
            </a:endParaRPr>
          </a:p>
        </p:txBody>
      </p:sp>
      <p:sp>
        <p:nvSpPr>
          <p:cNvPr id="4" name="Fußzeilenplatzhalter 3">
            <a:extLst>
              <a:ext uri="{FF2B5EF4-FFF2-40B4-BE49-F238E27FC236}">
                <a16:creationId xmlns:a16="http://schemas.microsoft.com/office/drawing/2014/main" xmlns="" id="{B05B346E-97B8-4886-A7A1-F0EC0B51B853}"/>
              </a:ext>
            </a:extLst>
          </p:cNvPr>
          <p:cNvSpPr>
            <a:spLocks noGrp="1"/>
          </p:cNvSpPr>
          <p:nvPr>
            <p:ph type="ftr" sz="quarter" idx="11"/>
          </p:nvPr>
        </p:nvSpPr>
        <p:spPr/>
        <p:txBody>
          <a:bodyPr/>
          <a:lstStyle/>
          <a:p>
            <a:endParaRPr lang="en-US"/>
          </a:p>
        </p:txBody>
      </p:sp>
      <p:sp>
        <p:nvSpPr>
          <p:cNvPr id="5" name="Foliennummernplatzhalter 4">
            <a:extLst>
              <a:ext uri="{FF2B5EF4-FFF2-40B4-BE49-F238E27FC236}">
                <a16:creationId xmlns:a16="http://schemas.microsoft.com/office/drawing/2014/main" xmlns="" id="{9F26A40F-0177-4484-B4C6-4BC743FAA441}"/>
              </a:ext>
            </a:extLst>
          </p:cNvPr>
          <p:cNvSpPr>
            <a:spLocks noGrp="1"/>
          </p:cNvSpPr>
          <p:nvPr>
            <p:ph type="sldNum" sz="quarter" idx="12"/>
          </p:nvPr>
        </p:nvSpPr>
        <p:spPr/>
        <p:txBody>
          <a:bodyPr/>
          <a:lstStyle/>
          <a:p>
            <a:fld id="{9B618960-8005-486C-9A75-10CB2AAC16F9}" type="slidenum">
              <a:rPr lang="en-US" smtClean="0"/>
              <a:t>2</a:t>
            </a:fld>
            <a:endParaRPr lang="en-US"/>
          </a:p>
        </p:txBody>
      </p:sp>
    </p:spTree>
    <p:extLst>
      <p:ext uri="{BB962C8B-B14F-4D97-AF65-F5344CB8AC3E}">
        <p14:creationId xmlns:p14="http://schemas.microsoft.com/office/powerpoint/2010/main" val="95977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28649" y="1825625"/>
            <a:ext cx="8020051" cy="4351338"/>
          </a:xfrm>
        </p:spPr>
        <p:txBody>
          <a:bodyPr>
            <a:normAutofit/>
          </a:bodyPr>
          <a:lstStyle/>
          <a:p>
            <a:pPr marL="0" indent="0">
              <a:buClr>
                <a:srgbClr val="002F59"/>
              </a:buClr>
              <a:buNone/>
            </a:pPr>
            <a:endParaRPr lang="de-AT" sz="1800" dirty="0"/>
          </a:p>
          <a:p>
            <a:pPr>
              <a:buClr>
                <a:srgbClr val="002F59"/>
              </a:buClr>
              <a:buFont typeface="Wingdings 3" panose="05040102010807070707" pitchFamily="18" charset="2"/>
              <a:buChar char=""/>
            </a:pPr>
            <a:r>
              <a:rPr lang="de-AT" dirty="0"/>
              <a:t> </a:t>
            </a:r>
            <a:r>
              <a:rPr lang="de-AT" dirty="0" err="1"/>
              <a:t>Established</a:t>
            </a:r>
            <a:r>
              <a:rPr lang="de-AT" dirty="0"/>
              <a:t> </a:t>
            </a:r>
            <a:r>
              <a:rPr lang="de-AT" dirty="0" err="1"/>
              <a:t>template</a:t>
            </a:r>
            <a:r>
              <a:rPr lang="de-AT" dirty="0"/>
              <a:t> </a:t>
            </a:r>
            <a:r>
              <a:rPr lang="de-AT" dirty="0" err="1"/>
              <a:t>since</a:t>
            </a:r>
            <a:r>
              <a:rPr lang="de-AT" dirty="0"/>
              <a:t> 2005</a:t>
            </a:r>
          </a:p>
          <a:p>
            <a:pPr>
              <a:buClr>
                <a:srgbClr val="002F59"/>
              </a:buClr>
              <a:buFont typeface="Wingdings 3" panose="05040102010807070707" pitchFamily="18" charset="2"/>
              <a:buChar char=""/>
            </a:pPr>
            <a:endParaRPr lang="de-AT" dirty="0"/>
          </a:p>
          <a:p>
            <a:pPr>
              <a:buClr>
                <a:srgbClr val="002F59"/>
              </a:buClr>
              <a:buFont typeface="Wingdings 3" panose="05040102010807070707" pitchFamily="18" charset="2"/>
              <a:buChar char=""/>
            </a:pPr>
            <a:r>
              <a:rPr lang="de-AT" dirty="0"/>
              <a:t> More </a:t>
            </a:r>
            <a:r>
              <a:rPr lang="de-AT" dirty="0" err="1"/>
              <a:t>than</a:t>
            </a:r>
            <a:r>
              <a:rPr lang="de-AT" dirty="0"/>
              <a:t> </a:t>
            </a:r>
            <a:r>
              <a:rPr lang="de-AT" b="1" dirty="0"/>
              <a:t>130 </a:t>
            </a:r>
            <a:r>
              <a:rPr lang="de-AT" b="1" dirty="0" err="1"/>
              <a:t>million</a:t>
            </a:r>
            <a:r>
              <a:rPr lang="de-AT" b="1" dirty="0"/>
              <a:t> CVs </a:t>
            </a:r>
            <a:r>
              <a:rPr lang="de-AT" dirty="0" err="1"/>
              <a:t>have</a:t>
            </a:r>
            <a:r>
              <a:rPr lang="de-AT" dirty="0"/>
              <a:t> </a:t>
            </a:r>
            <a:r>
              <a:rPr lang="de-AT" dirty="0" err="1"/>
              <a:t>been</a:t>
            </a:r>
            <a:r>
              <a:rPr lang="de-AT" dirty="0"/>
              <a:t> </a:t>
            </a:r>
            <a:r>
              <a:rPr lang="de-AT" dirty="0" err="1"/>
              <a:t>generated</a:t>
            </a:r>
            <a:r>
              <a:rPr lang="de-AT" dirty="0"/>
              <a:t> </a:t>
            </a:r>
            <a:r>
              <a:rPr lang="de-AT" dirty="0" err="1"/>
              <a:t>since</a:t>
            </a:r>
            <a:r>
              <a:rPr lang="de-AT" dirty="0"/>
              <a:t> </a:t>
            </a:r>
            <a:r>
              <a:rPr lang="de-AT" dirty="0" err="1"/>
              <a:t>then</a:t>
            </a:r>
            <a:endParaRPr lang="de-AT" dirty="0"/>
          </a:p>
          <a:p>
            <a:pPr marL="0" indent="0">
              <a:buClr>
                <a:srgbClr val="002F59"/>
              </a:buClr>
              <a:buNone/>
            </a:pPr>
            <a:endParaRPr lang="de-AT" dirty="0"/>
          </a:p>
          <a:p>
            <a:pPr>
              <a:buClr>
                <a:srgbClr val="002F59"/>
              </a:buClr>
              <a:buFont typeface="Wingdings 3" panose="05040102010807070707" pitchFamily="18" charset="2"/>
              <a:buChar char=""/>
            </a:pPr>
            <a:r>
              <a:rPr lang="de-AT" dirty="0"/>
              <a:t> </a:t>
            </a:r>
            <a:r>
              <a:rPr lang="de-AT" dirty="0" err="1"/>
              <a:t>Ensures</a:t>
            </a:r>
            <a:r>
              <a:rPr lang="de-AT" dirty="0"/>
              <a:t> easy </a:t>
            </a:r>
            <a:r>
              <a:rPr lang="de-AT" dirty="0" err="1" smtClean="0"/>
              <a:t>understanding</a:t>
            </a:r>
            <a:r>
              <a:rPr lang="de-AT" dirty="0" smtClean="0"/>
              <a:t> </a:t>
            </a:r>
            <a:r>
              <a:rPr lang="de-AT" dirty="0" err="1"/>
              <a:t>of</a:t>
            </a:r>
            <a:r>
              <a:rPr lang="de-AT" dirty="0"/>
              <a:t> </a:t>
            </a:r>
            <a:r>
              <a:rPr lang="de-AT" dirty="0" err="1"/>
              <a:t>skills</a:t>
            </a:r>
            <a:r>
              <a:rPr lang="de-AT" dirty="0"/>
              <a:t>, </a:t>
            </a:r>
            <a:r>
              <a:rPr lang="de-AT" dirty="0" err="1"/>
              <a:t>competences</a:t>
            </a:r>
            <a:r>
              <a:rPr lang="de-AT" dirty="0"/>
              <a:t> </a:t>
            </a:r>
            <a:r>
              <a:rPr lang="de-AT" dirty="0" err="1"/>
              <a:t>and</a:t>
            </a:r>
            <a:r>
              <a:rPr lang="de-AT" dirty="0"/>
              <a:t> </a:t>
            </a:r>
            <a:r>
              <a:rPr lang="de-AT" dirty="0" err="1"/>
              <a:t>qualifications</a:t>
            </a:r>
            <a:r>
              <a:rPr lang="de-AT" dirty="0"/>
              <a:t> </a:t>
            </a:r>
            <a:r>
              <a:rPr lang="de-AT" dirty="0" err="1"/>
              <a:t>across</a:t>
            </a:r>
            <a:r>
              <a:rPr lang="de-AT" dirty="0"/>
              <a:t> EU </a:t>
            </a:r>
            <a:r>
              <a:rPr lang="de-AT" dirty="0" err="1" smtClean="0"/>
              <a:t>borders</a:t>
            </a:r>
            <a:endParaRPr lang="de-AT" dirty="0"/>
          </a:p>
          <a:p>
            <a:endParaRPr lang="de-AT" dirty="0"/>
          </a:p>
        </p:txBody>
      </p:sp>
      <p:sp>
        <p:nvSpPr>
          <p:cNvPr id="5" name="Titel 1"/>
          <p:cNvSpPr>
            <a:spLocks noGrp="1"/>
          </p:cNvSpPr>
          <p:nvPr>
            <p:ph type="title"/>
          </p:nvPr>
        </p:nvSpPr>
        <p:spPr>
          <a:xfrm>
            <a:off x="933650" y="365126"/>
            <a:ext cx="7581699" cy="1325563"/>
          </a:xfrm>
          <a:ln>
            <a:noFill/>
          </a:ln>
        </p:spPr>
        <p:txBody>
          <a:bodyPr>
            <a:normAutofit/>
          </a:bodyPr>
          <a:lstStyle/>
          <a:p>
            <a:r>
              <a:rPr lang="de-AT" dirty="0" smtClean="0">
                <a:solidFill>
                  <a:schemeClr val="bg1"/>
                </a:solidFill>
                <a:effectLst>
                  <a:outerShdw blurRad="50800" dist="38100" dir="2700000" algn="tl" rotWithShape="0">
                    <a:prstClr val="black">
                      <a:alpha val="40000"/>
                    </a:prstClr>
                  </a:outerShdw>
                </a:effectLst>
              </a:rPr>
              <a:t>Europass CV Highlights</a:t>
            </a:r>
            <a:endParaRPr lang="de-AT" dirty="0">
              <a:solidFill>
                <a:schemeClr val="bg1"/>
              </a:solidFill>
              <a:effectLst>
                <a:outerShdw blurRad="50800" dist="38100" dir="2700000" algn="tl" rotWithShape="0">
                  <a:prstClr val="black">
                    <a:alpha val="40000"/>
                  </a:prstClr>
                </a:outerShdw>
              </a:effectLst>
            </a:endParaRPr>
          </a:p>
        </p:txBody>
      </p:sp>
      <p:sp>
        <p:nvSpPr>
          <p:cNvPr id="2" name="Foliennummernplatzhalter 1">
            <a:extLst>
              <a:ext uri="{FF2B5EF4-FFF2-40B4-BE49-F238E27FC236}">
                <a16:creationId xmlns:a16="http://schemas.microsoft.com/office/drawing/2014/main" xmlns="" id="{29119B93-2A96-4982-9949-95B47881E455}"/>
              </a:ext>
            </a:extLst>
          </p:cNvPr>
          <p:cNvSpPr>
            <a:spLocks noGrp="1"/>
          </p:cNvSpPr>
          <p:nvPr>
            <p:ph type="sldNum" sz="quarter" idx="12"/>
          </p:nvPr>
        </p:nvSpPr>
        <p:spPr/>
        <p:txBody>
          <a:bodyPr/>
          <a:lstStyle/>
          <a:p>
            <a:fld id="{9B618960-8005-486C-9A75-10CB2AAC16F9}" type="slidenum">
              <a:rPr lang="en-US" smtClean="0"/>
              <a:t>3</a:t>
            </a:fld>
            <a:endParaRPr lang="en-US"/>
          </a:p>
        </p:txBody>
      </p:sp>
      <p:sp>
        <p:nvSpPr>
          <p:cNvPr id="4" name="Fußzeilenplatzhalter 3">
            <a:extLst>
              <a:ext uri="{FF2B5EF4-FFF2-40B4-BE49-F238E27FC236}">
                <a16:creationId xmlns:a16="http://schemas.microsoft.com/office/drawing/2014/main" xmlns="" id="{84580E06-6C63-4686-A13F-A6B8AC67E53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18852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28649" y="1825625"/>
            <a:ext cx="7434695" cy="4351338"/>
          </a:xfrm>
        </p:spPr>
        <p:txBody>
          <a:bodyPr>
            <a:normAutofit/>
          </a:bodyPr>
          <a:lstStyle/>
          <a:p>
            <a:pPr marL="0" indent="0">
              <a:buClr>
                <a:srgbClr val="002F59"/>
              </a:buClr>
              <a:buNone/>
            </a:pPr>
            <a:endParaRPr lang="de-AT" sz="1800" dirty="0"/>
          </a:p>
          <a:p>
            <a:pPr marL="457200" lvl="1" indent="0">
              <a:buClr>
                <a:srgbClr val="002F59"/>
              </a:buClr>
              <a:buNone/>
            </a:pPr>
            <a:endParaRPr lang="de-AT" sz="1500" dirty="0"/>
          </a:p>
          <a:p>
            <a:pPr>
              <a:buClr>
                <a:srgbClr val="002F59"/>
              </a:buClr>
              <a:buFont typeface="Wingdings 3" panose="05040102010807070707" pitchFamily="18" charset="2"/>
              <a:buChar char=""/>
            </a:pPr>
            <a:r>
              <a:rPr lang="de-AT" dirty="0" err="1"/>
              <a:t>Benefit</a:t>
            </a:r>
            <a:r>
              <a:rPr lang="de-AT" dirty="0"/>
              <a:t> </a:t>
            </a:r>
            <a:r>
              <a:rPr lang="de-AT" dirty="0" err="1"/>
              <a:t>for</a:t>
            </a:r>
            <a:r>
              <a:rPr lang="de-AT" dirty="0"/>
              <a:t> </a:t>
            </a:r>
            <a:r>
              <a:rPr lang="de-AT" b="1" dirty="0" err="1"/>
              <a:t>employees</a:t>
            </a:r>
            <a:r>
              <a:rPr lang="de-AT" b="1" dirty="0"/>
              <a:t>/</a:t>
            </a:r>
            <a:r>
              <a:rPr lang="de-AT" b="1" dirty="0" err="1"/>
              <a:t>job</a:t>
            </a:r>
            <a:r>
              <a:rPr lang="de-AT" b="1" dirty="0"/>
              <a:t> </a:t>
            </a:r>
            <a:r>
              <a:rPr lang="de-AT" b="1" dirty="0" err="1"/>
              <a:t>applicants</a:t>
            </a:r>
            <a:r>
              <a:rPr lang="de-AT" dirty="0"/>
              <a:t>:</a:t>
            </a:r>
          </a:p>
          <a:p>
            <a:pPr lvl="1">
              <a:buClr>
                <a:srgbClr val="002F59"/>
              </a:buClr>
              <a:buFont typeface="Wingdings 3" panose="05040102010807070707" pitchFamily="18" charset="2"/>
              <a:buChar char=""/>
            </a:pPr>
            <a:r>
              <a:rPr lang="de-AT" dirty="0"/>
              <a:t>Online Generator </a:t>
            </a:r>
            <a:r>
              <a:rPr lang="de-AT" dirty="0" err="1"/>
              <a:t>for</a:t>
            </a:r>
            <a:r>
              <a:rPr lang="de-AT" dirty="0"/>
              <a:t> CV </a:t>
            </a:r>
            <a:r>
              <a:rPr lang="de-AT" dirty="0" err="1"/>
              <a:t>and</a:t>
            </a:r>
            <a:r>
              <a:rPr lang="de-AT" dirty="0"/>
              <a:t> Cover Letter </a:t>
            </a:r>
            <a:br>
              <a:rPr lang="de-AT" dirty="0"/>
            </a:br>
            <a:r>
              <a:rPr lang="de-AT" dirty="0" smtClean="0"/>
              <a:t>                 </a:t>
            </a:r>
            <a:r>
              <a:rPr lang="de-AT" dirty="0" smtClean="0">
                <a:sym typeface="Wingdings" panose="05000000000000000000" pitchFamily="2" charset="2"/>
              </a:rPr>
              <a:t> </a:t>
            </a:r>
            <a:r>
              <a:rPr lang="de-AT" dirty="0">
                <a:sym typeface="Wingdings" panose="05000000000000000000" pitchFamily="2" charset="2"/>
              </a:rPr>
              <a:t>easy </a:t>
            </a:r>
            <a:r>
              <a:rPr lang="de-AT" dirty="0" err="1">
                <a:sym typeface="Wingdings" panose="05000000000000000000" pitchFamily="2" charset="2"/>
              </a:rPr>
              <a:t>to</a:t>
            </a:r>
            <a:r>
              <a:rPr lang="de-AT" dirty="0">
                <a:sym typeface="Wingdings" panose="05000000000000000000" pitchFamily="2" charset="2"/>
              </a:rPr>
              <a:t> save, </a:t>
            </a:r>
            <a:r>
              <a:rPr lang="de-AT" dirty="0" err="1">
                <a:sym typeface="Wingdings" panose="05000000000000000000" pitchFamily="2" charset="2"/>
              </a:rPr>
              <a:t>print</a:t>
            </a:r>
            <a:r>
              <a:rPr lang="de-AT" dirty="0">
                <a:sym typeface="Wingdings" panose="05000000000000000000" pitchFamily="2" charset="2"/>
              </a:rPr>
              <a:t> </a:t>
            </a:r>
            <a:r>
              <a:rPr lang="de-AT" dirty="0" err="1">
                <a:sym typeface="Wingdings" panose="05000000000000000000" pitchFamily="2" charset="2"/>
              </a:rPr>
              <a:t>and</a:t>
            </a:r>
            <a:r>
              <a:rPr lang="de-AT" dirty="0">
                <a:sym typeface="Wingdings" panose="05000000000000000000" pitchFamily="2" charset="2"/>
              </a:rPr>
              <a:t> </a:t>
            </a:r>
            <a:r>
              <a:rPr lang="de-AT" dirty="0" err="1">
                <a:sym typeface="Wingdings" panose="05000000000000000000" pitchFamily="2" charset="2"/>
              </a:rPr>
              <a:t>adapt</a:t>
            </a:r>
            <a:endParaRPr lang="de-AT" dirty="0">
              <a:sym typeface="Wingdings" panose="05000000000000000000" pitchFamily="2" charset="2"/>
            </a:endParaRPr>
          </a:p>
          <a:p>
            <a:pPr>
              <a:buClr>
                <a:srgbClr val="002F59"/>
              </a:buClr>
              <a:buFont typeface="Wingdings 3" panose="05040102010807070707" pitchFamily="18" charset="2"/>
              <a:buChar char=""/>
            </a:pPr>
            <a:endParaRPr lang="de-AT" dirty="0">
              <a:sym typeface="Wingdings" panose="05000000000000000000" pitchFamily="2" charset="2"/>
            </a:endParaRPr>
          </a:p>
          <a:p>
            <a:pPr>
              <a:buClr>
                <a:srgbClr val="002F59"/>
              </a:buClr>
              <a:buFont typeface="Wingdings 3" panose="05040102010807070707" pitchFamily="18" charset="2"/>
              <a:buChar char=""/>
            </a:pPr>
            <a:r>
              <a:rPr lang="de-AT" dirty="0" err="1">
                <a:sym typeface="Wingdings" panose="05000000000000000000" pitchFamily="2" charset="2"/>
              </a:rPr>
              <a:t>Benefit</a:t>
            </a:r>
            <a:r>
              <a:rPr lang="de-AT" dirty="0">
                <a:sym typeface="Wingdings" panose="05000000000000000000" pitchFamily="2" charset="2"/>
              </a:rPr>
              <a:t> </a:t>
            </a:r>
            <a:r>
              <a:rPr lang="de-AT" dirty="0" err="1">
                <a:sym typeface="Wingdings" panose="05000000000000000000" pitchFamily="2" charset="2"/>
              </a:rPr>
              <a:t>for</a:t>
            </a:r>
            <a:r>
              <a:rPr lang="de-AT" dirty="0">
                <a:sym typeface="Wingdings" panose="05000000000000000000" pitchFamily="2" charset="2"/>
              </a:rPr>
              <a:t> </a:t>
            </a:r>
            <a:r>
              <a:rPr lang="de-AT" b="1" dirty="0" err="1">
                <a:sym typeface="Wingdings" panose="05000000000000000000" pitchFamily="2" charset="2"/>
              </a:rPr>
              <a:t>companies</a:t>
            </a:r>
            <a:r>
              <a:rPr lang="de-AT" dirty="0">
                <a:sym typeface="Wingdings" panose="05000000000000000000" pitchFamily="2" charset="2"/>
              </a:rPr>
              <a:t>: </a:t>
            </a:r>
          </a:p>
          <a:p>
            <a:pPr lvl="1">
              <a:buClr>
                <a:srgbClr val="002F59"/>
              </a:buClr>
              <a:buFont typeface="Wingdings 3" panose="05040102010807070707" pitchFamily="18" charset="2"/>
              <a:buChar char=""/>
            </a:pPr>
            <a:r>
              <a:rPr lang="de-AT" dirty="0" err="1">
                <a:sym typeface="Wingdings" panose="05000000000000000000" pitchFamily="2" charset="2"/>
              </a:rPr>
              <a:t>Standarised</a:t>
            </a:r>
            <a:r>
              <a:rPr lang="de-AT" dirty="0">
                <a:sym typeface="Wingdings" panose="05000000000000000000" pitchFamily="2" charset="2"/>
              </a:rPr>
              <a:t> </a:t>
            </a:r>
            <a:r>
              <a:rPr lang="de-AT" dirty="0" err="1">
                <a:sym typeface="Wingdings" panose="05000000000000000000" pitchFamily="2" charset="2"/>
              </a:rPr>
              <a:t>structure</a:t>
            </a:r>
            <a:r>
              <a:rPr lang="de-AT" dirty="0">
                <a:sym typeface="Wingdings" panose="05000000000000000000" pitchFamily="2" charset="2"/>
              </a:rPr>
              <a:t> </a:t>
            </a:r>
            <a:r>
              <a:rPr lang="de-AT" dirty="0" err="1">
                <a:sym typeface="Wingdings" panose="05000000000000000000" pitchFamily="2" charset="2"/>
              </a:rPr>
              <a:t>and</a:t>
            </a:r>
            <a:r>
              <a:rPr lang="de-AT" dirty="0">
                <a:sym typeface="Wingdings" panose="05000000000000000000" pitchFamily="2" charset="2"/>
              </a:rPr>
              <a:t> </a:t>
            </a:r>
            <a:r>
              <a:rPr lang="de-AT" dirty="0" err="1" smtClean="0">
                <a:sym typeface="Wingdings" panose="05000000000000000000" pitchFamily="2" charset="2"/>
              </a:rPr>
              <a:t>jargon</a:t>
            </a:r>
            <a:r>
              <a:rPr lang="de-AT" dirty="0" smtClean="0">
                <a:sym typeface="Wingdings" panose="05000000000000000000" pitchFamily="2" charset="2"/>
              </a:rPr>
              <a:t>/</a:t>
            </a:r>
            <a:r>
              <a:rPr lang="de-AT" dirty="0" err="1" smtClean="0">
                <a:sym typeface="Wingdings" panose="05000000000000000000" pitchFamily="2" charset="2"/>
              </a:rPr>
              <a:t>language</a:t>
            </a:r>
            <a:endParaRPr lang="de-AT" dirty="0">
              <a:sym typeface="Wingdings" panose="05000000000000000000" pitchFamily="2" charset="2"/>
            </a:endParaRPr>
          </a:p>
          <a:p>
            <a:pPr lvl="1">
              <a:buClr>
                <a:srgbClr val="002F59"/>
              </a:buClr>
              <a:buFont typeface="Wingdings 3" panose="05040102010807070707" pitchFamily="18" charset="2"/>
              <a:buChar char=""/>
            </a:pPr>
            <a:r>
              <a:rPr lang="de-AT" dirty="0" err="1">
                <a:sym typeface="Wingdings" panose="05000000000000000000" pitchFamily="2" charset="2"/>
              </a:rPr>
              <a:t>Interoperability</a:t>
            </a:r>
            <a:r>
              <a:rPr lang="de-AT" dirty="0">
                <a:sym typeface="Wingdings" panose="05000000000000000000" pitchFamily="2" charset="2"/>
              </a:rPr>
              <a:t> </a:t>
            </a:r>
            <a:r>
              <a:rPr lang="de-AT" dirty="0" err="1">
                <a:sym typeface="Wingdings" panose="05000000000000000000" pitchFamily="2" charset="2"/>
              </a:rPr>
              <a:t>feature</a:t>
            </a:r>
            <a:r>
              <a:rPr lang="de-AT" dirty="0">
                <a:sym typeface="Wingdings" panose="05000000000000000000" pitchFamily="2" charset="2"/>
              </a:rPr>
              <a:t> </a:t>
            </a:r>
            <a:r>
              <a:rPr lang="de-AT" dirty="0" err="1">
                <a:sym typeface="Wingdings" panose="05000000000000000000" pitchFamily="2" charset="2"/>
              </a:rPr>
              <a:t>for</a:t>
            </a:r>
            <a:r>
              <a:rPr lang="de-AT" dirty="0">
                <a:sym typeface="Wingdings" panose="05000000000000000000" pitchFamily="2" charset="2"/>
              </a:rPr>
              <a:t> </a:t>
            </a:r>
            <a:r>
              <a:rPr lang="de-AT" dirty="0" err="1">
                <a:sym typeface="Wingdings" panose="05000000000000000000" pitchFamily="2" charset="2"/>
              </a:rPr>
              <a:t>comparison</a:t>
            </a:r>
            <a:r>
              <a:rPr lang="de-AT" dirty="0">
                <a:sym typeface="Wingdings" panose="05000000000000000000" pitchFamily="2" charset="2"/>
              </a:rPr>
              <a:t> </a:t>
            </a:r>
            <a:endParaRPr lang="de-AT" sz="2000" dirty="0"/>
          </a:p>
          <a:p>
            <a:pPr marL="0" indent="0">
              <a:buClr>
                <a:srgbClr val="002F59"/>
              </a:buClr>
              <a:buNone/>
            </a:pPr>
            <a:endParaRPr lang="de-AT" sz="1800" dirty="0"/>
          </a:p>
          <a:p>
            <a:endParaRPr lang="de-AT" dirty="0"/>
          </a:p>
        </p:txBody>
      </p:sp>
      <p:sp>
        <p:nvSpPr>
          <p:cNvPr id="5" name="Titel 1"/>
          <p:cNvSpPr>
            <a:spLocks noGrp="1"/>
          </p:cNvSpPr>
          <p:nvPr>
            <p:ph type="title"/>
          </p:nvPr>
        </p:nvSpPr>
        <p:spPr>
          <a:xfrm>
            <a:off x="933650" y="365126"/>
            <a:ext cx="7581699" cy="1325563"/>
          </a:xfrm>
          <a:ln>
            <a:noFill/>
          </a:ln>
        </p:spPr>
        <p:txBody>
          <a:bodyPr>
            <a:normAutofit/>
          </a:bodyPr>
          <a:lstStyle/>
          <a:p>
            <a:r>
              <a:rPr lang="de-AT" dirty="0" smtClean="0">
                <a:solidFill>
                  <a:schemeClr val="bg1"/>
                </a:solidFill>
                <a:effectLst>
                  <a:outerShdw blurRad="50800" dist="38100" dir="2700000" algn="tl" rotWithShape="0">
                    <a:prstClr val="black">
                      <a:alpha val="40000"/>
                    </a:prstClr>
                  </a:outerShdw>
                </a:effectLst>
              </a:rPr>
              <a:t>Europass CV </a:t>
            </a:r>
            <a:r>
              <a:rPr lang="de-AT" dirty="0" err="1" smtClean="0">
                <a:solidFill>
                  <a:schemeClr val="bg1"/>
                </a:solidFill>
                <a:effectLst>
                  <a:outerShdw blurRad="50800" dist="38100" dir="2700000" algn="tl" rotWithShape="0">
                    <a:prstClr val="black">
                      <a:alpha val="40000"/>
                    </a:prstClr>
                  </a:outerShdw>
                </a:effectLst>
              </a:rPr>
              <a:t>Benefits</a:t>
            </a:r>
            <a:endParaRPr lang="de-AT" dirty="0">
              <a:solidFill>
                <a:schemeClr val="bg1"/>
              </a:solidFill>
              <a:effectLst>
                <a:outerShdw blurRad="50800" dist="38100" dir="2700000" algn="tl" rotWithShape="0">
                  <a:prstClr val="black">
                    <a:alpha val="40000"/>
                  </a:prstClr>
                </a:outerShdw>
              </a:effectLst>
            </a:endParaRPr>
          </a:p>
        </p:txBody>
      </p:sp>
      <p:sp>
        <p:nvSpPr>
          <p:cNvPr id="2" name="Foliennummernplatzhalter 1">
            <a:extLst>
              <a:ext uri="{FF2B5EF4-FFF2-40B4-BE49-F238E27FC236}">
                <a16:creationId xmlns:a16="http://schemas.microsoft.com/office/drawing/2014/main" xmlns="" id="{29119B93-2A96-4982-9949-95B47881E455}"/>
              </a:ext>
            </a:extLst>
          </p:cNvPr>
          <p:cNvSpPr>
            <a:spLocks noGrp="1"/>
          </p:cNvSpPr>
          <p:nvPr>
            <p:ph type="sldNum" sz="quarter" idx="12"/>
          </p:nvPr>
        </p:nvSpPr>
        <p:spPr/>
        <p:txBody>
          <a:bodyPr/>
          <a:lstStyle/>
          <a:p>
            <a:fld id="{9B618960-8005-486C-9A75-10CB2AAC16F9}" type="slidenum">
              <a:rPr lang="en-US" smtClean="0"/>
              <a:t>4</a:t>
            </a:fld>
            <a:endParaRPr lang="en-US"/>
          </a:p>
        </p:txBody>
      </p:sp>
      <p:sp>
        <p:nvSpPr>
          <p:cNvPr id="4" name="Fußzeilenplatzhalter 3">
            <a:extLst>
              <a:ext uri="{FF2B5EF4-FFF2-40B4-BE49-F238E27FC236}">
                <a16:creationId xmlns:a16="http://schemas.microsoft.com/office/drawing/2014/main" xmlns="" id="{84580E06-6C63-4686-A13F-A6B8AC67E53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86836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9B618960-8005-486C-9A75-10CB2AAC16F9}" type="slidenum">
              <a:rPr lang="en-US" smtClean="0"/>
              <a:pPr/>
              <a:t>5</a:t>
            </a:fld>
            <a:endParaRPr lang="en-US" dirty="0"/>
          </a:p>
        </p:txBody>
      </p:sp>
      <p:grpSp>
        <p:nvGrpSpPr>
          <p:cNvPr id="7" name="Gruppieren 6">
            <a:extLst>
              <a:ext uri="{FF2B5EF4-FFF2-40B4-BE49-F238E27FC236}">
                <a16:creationId xmlns:a16="http://schemas.microsoft.com/office/drawing/2014/main" xmlns="" id="{BAAA6900-AC83-4378-A71F-E4DCCA15FA93}"/>
              </a:ext>
            </a:extLst>
          </p:cNvPr>
          <p:cNvGrpSpPr>
            <a:grpSpLocks noChangeAspect="1"/>
          </p:cNvGrpSpPr>
          <p:nvPr/>
        </p:nvGrpSpPr>
        <p:grpSpPr>
          <a:xfrm rot="21004457">
            <a:off x="4108252" y="338842"/>
            <a:ext cx="4356500" cy="6052463"/>
            <a:chOff x="5467191" y="1995260"/>
            <a:chExt cx="3016293" cy="3991310"/>
          </a:xfrm>
          <a:effectLst>
            <a:outerShdw blurRad="50800" dist="38100" dir="2700000" algn="tl" rotWithShape="0">
              <a:prstClr val="black">
                <a:alpha val="40000"/>
              </a:prstClr>
            </a:outerShdw>
          </a:effectLst>
        </p:grpSpPr>
        <p:grpSp>
          <p:nvGrpSpPr>
            <p:cNvPr id="8" name="Gruppieren 7">
              <a:extLst>
                <a:ext uri="{FF2B5EF4-FFF2-40B4-BE49-F238E27FC236}">
                  <a16:creationId xmlns:a16="http://schemas.microsoft.com/office/drawing/2014/main" xmlns="" id="{E035FE8B-975F-4C6E-9AD4-DF38DB240D70}"/>
                </a:ext>
              </a:extLst>
            </p:cNvPr>
            <p:cNvGrpSpPr/>
            <p:nvPr/>
          </p:nvGrpSpPr>
          <p:grpSpPr>
            <a:xfrm rot="579227">
              <a:off x="5781212" y="1995260"/>
              <a:ext cx="2702272" cy="850900"/>
              <a:chOff x="5765100" y="1993900"/>
              <a:chExt cx="2718499" cy="850900"/>
            </a:xfrm>
          </p:grpSpPr>
          <p:sp>
            <p:nvSpPr>
              <p:cNvPr id="10" name="Rechteck 9">
                <a:extLst>
                  <a:ext uri="{FF2B5EF4-FFF2-40B4-BE49-F238E27FC236}">
                    <a16:creationId xmlns:a16="http://schemas.microsoft.com/office/drawing/2014/main" xmlns="" id="{C43126D9-37FB-4D15-B1A2-6DF8949D54B1}"/>
                  </a:ext>
                </a:extLst>
              </p:cNvPr>
              <p:cNvSpPr/>
              <p:nvPr/>
            </p:nvSpPr>
            <p:spPr>
              <a:xfrm rot="21222355">
                <a:off x="5765100" y="1993900"/>
                <a:ext cx="2451800" cy="736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Rechteck 10">
                <a:extLst>
                  <a:ext uri="{FF2B5EF4-FFF2-40B4-BE49-F238E27FC236}">
                    <a16:creationId xmlns:a16="http://schemas.microsoft.com/office/drawing/2014/main" xmlns="" id="{8B31481E-847C-46EA-BCFE-563B2E69BD01}"/>
                  </a:ext>
                </a:extLst>
              </p:cNvPr>
              <p:cNvSpPr/>
              <p:nvPr/>
            </p:nvSpPr>
            <p:spPr>
              <a:xfrm rot="21298275">
                <a:off x="5765100" y="2026315"/>
                <a:ext cx="2604200" cy="767685"/>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Rechteck 11">
                <a:extLst>
                  <a:ext uri="{FF2B5EF4-FFF2-40B4-BE49-F238E27FC236}">
                    <a16:creationId xmlns:a16="http://schemas.microsoft.com/office/drawing/2014/main" xmlns="" id="{5C47FCFC-BFF5-4F13-9204-AE1851E4EABA}"/>
                  </a:ext>
                </a:extLst>
              </p:cNvPr>
              <p:cNvSpPr/>
              <p:nvPr/>
            </p:nvSpPr>
            <p:spPr>
              <a:xfrm rot="21400096">
                <a:off x="5790498" y="2077115"/>
                <a:ext cx="2693101" cy="767685"/>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pic>
          <p:nvPicPr>
            <p:cNvPr id="9" name="Picture 2">
              <a:extLst>
                <a:ext uri="{FF2B5EF4-FFF2-40B4-BE49-F238E27FC236}">
                  <a16:creationId xmlns:a16="http://schemas.microsoft.com/office/drawing/2014/main" xmlns="" id="{487B0CE4-1B98-4CCF-8CA8-B4C463312D7D}"/>
                </a:ext>
              </a:extLst>
            </p:cNvPr>
            <p:cNvPicPr>
              <a:picLocks noChangeAspect="1" noChangeArrowheads="1"/>
            </p:cNvPicPr>
            <p:nvPr/>
          </p:nvPicPr>
          <p:blipFill>
            <a:blip r:embed="rId2" cstate="print"/>
            <a:srcRect/>
            <a:stretch>
              <a:fillRect/>
            </a:stretch>
          </p:blipFill>
          <p:spPr bwMode="auto">
            <a:xfrm rot="567098">
              <a:off x="5467191" y="2082037"/>
              <a:ext cx="2795174" cy="3904533"/>
            </a:xfrm>
            <a:prstGeom prst="rect">
              <a:avLst/>
            </a:prstGeom>
            <a:noFill/>
            <a:ln w="9525">
              <a:solidFill>
                <a:srgbClr val="002060"/>
              </a:solidFill>
              <a:miter lim="800000"/>
              <a:headEnd/>
              <a:tailEnd/>
            </a:ln>
          </p:spPr>
        </p:pic>
      </p:grpSp>
      <p:sp>
        <p:nvSpPr>
          <p:cNvPr id="20" name="Textfeld 19"/>
          <p:cNvSpPr txBox="1"/>
          <p:nvPr/>
        </p:nvSpPr>
        <p:spPr>
          <a:xfrm rot="20370946">
            <a:off x="173007" y="1227166"/>
            <a:ext cx="3665421" cy="1600438"/>
          </a:xfrm>
          <a:prstGeom prst="round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de-AT" sz="4400" dirty="0" err="1" smtClean="0"/>
              <a:t>Let‘s</a:t>
            </a:r>
            <a:r>
              <a:rPr lang="de-AT" sz="4400" dirty="0" smtClean="0"/>
              <a:t> </a:t>
            </a:r>
            <a:r>
              <a:rPr lang="de-AT" sz="4400" dirty="0" err="1" smtClean="0"/>
              <a:t>have</a:t>
            </a:r>
            <a:r>
              <a:rPr lang="de-AT" sz="4400" dirty="0" smtClean="0"/>
              <a:t> a </a:t>
            </a:r>
            <a:r>
              <a:rPr lang="de-AT" sz="4400" dirty="0" err="1" smtClean="0"/>
              <a:t>look</a:t>
            </a:r>
            <a:r>
              <a:rPr lang="de-AT" sz="4400" dirty="0" smtClean="0"/>
              <a:t> </a:t>
            </a:r>
            <a:r>
              <a:rPr lang="de-AT" sz="4400" dirty="0" err="1" smtClean="0"/>
              <a:t>inside</a:t>
            </a:r>
            <a:r>
              <a:rPr lang="de-AT" sz="4400" dirty="0" smtClean="0"/>
              <a:t>!</a:t>
            </a:r>
            <a:endParaRPr lang="de-AT" sz="4400" dirty="0"/>
          </a:p>
        </p:txBody>
      </p:sp>
      <p:sp>
        <p:nvSpPr>
          <p:cNvPr id="21" name="Nach oben gebogener Pfeil 20"/>
          <p:cNvSpPr/>
          <p:nvPr/>
        </p:nvSpPr>
        <p:spPr>
          <a:xfrm rot="5400000">
            <a:off x="1843990" y="3184468"/>
            <a:ext cx="1800225" cy="1638300"/>
          </a:xfrm>
          <a:prstGeom prst="bentUp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72251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endParaRPr lang="en-US"/>
          </a:p>
        </p:txBody>
      </p:sp>
      <p:sp>
        <p:nvSpPr>
          <p:cNvPr id="3" name="Foliennummernplatzhalter 2"/>
          <p:cNvSpPr>
            <a:spLocks noGrp="1"/>
          </p:cNvSpPr>
          <p:nvPr>
            <p:ph type="sldNum" sz="quarter" idx="12"/>
          </p:nvPr>
        </p:nvSpPr>
        <p:spPr/>
        <p:txBody>
          <a:bodyPr/>
          <a:lstStyle/>
          <a:p>
            <a:fld id="{9B618960-8005-486C-9A75-10CB2AAC16F9}" type="slidenum">
              <a:rPr lang="en-US" smtClean="0"/>
              <a:t>6</a:t>
            </a:fld>
            <a:endParaRPr lang="en-US"/>
          </a:p>
        </p:txBody>
      </p:sp>
      <p:grpSp>
        <p:nvGrpSpPr>
          <p:cNvPr id="4" name="Gruppieren 18"/>
          <p:cNvGrpSpPr/>
          <p:nvPr/>
        </p:nvGrpSpPr>
        <p:grpSpPr>
          <a:xfrm>
            <a:off x="258168" y="181514"/>
            <a:ext cx="4285451" cy="6409542"/>
            <a:chOff x="2747809" y="760311"/>
            <a:chExt cx="2923820" cy="4209896"/>
          </a:xfrm>
          <a:effectLst>
            <a:outerShdw blurRad="50800" dist="38100" dir="2700000" algn="tl" rotWithShape="0">
              <a:prstClr val="black">
                <a:alpha val="40000"/>
              </a:prstClr>
            </a:outerShdw>
          </a:effectLst>
        </p:grpSpPr>
        <p:pic>
          <p:nvPicPr>
            <p:cNvPr id="5" name="Picture 3"/>
            <p:cNvPicPr>
              <a:picLocks noChangeAspect="1" noChangeArrowheads="1"/>
            </p:cNvPicPr>
            <p:nvPr/>
          </p:nvPicPr>
          <p:blipFill>
            <a:blip r:embed="rId2"/>
            <a:srcRect/>
            <a:stretch>
              <a:fillRect/>
            </a:stretch>
          </p:blipFill>
          <p:spPr bwMode="auto">
            <a:xfrm>
              <a:off x="2974718" y="760311"/>
              <a:ext cx="2696911" cy="3945600"/>
            </a:xfrm>
            <a:prstGeom prst="rect">
              <a:avLst/>
            </a:prstGeom>
            <a:noFill/>
            <a:ln w="9525">
              <a:solidFill>
                <a:srgbClr val="4A66AC"/>
              </a:solidFill>
              <a:miter lim="800000"/>
              <a:headEnd/>
              <a:tailEnd/>
            </a:ln>
          </p:spPr>
        </p:pic>
        <p:pic>
          <p:nvPicPr>
            <p:cNvPr id="6" name="Picture 2"/>
            <p:cNvPicPr>
              <a:picLocks noChangeAspect="1" noChangeArrowheads="1"/>
            </p:cNvPicPr>
            <p:nvPr/>
          </p:nvPicPr>
          <p:blipFill>
            <a:blip r:embed="rId3"/>
            <a:srcRect/>
            <a:stretch>
              <a:fillRect/>
            </a:stretch>
          </p:blipFill>
          <p:spPr bwMode="auto">
            <a:xfrm>
              <a:off x="2747809" y="1025321"/>
              <a:ext cx="2677349" cy="3944886"/>
            </a:xfrm>
            <a:prstGeom prst="rect">
              <a:avLst/>
            </a:prstGeom>
            <a:noFill/>
            <a:ln w="9525">
              <a:solidFill>
                <a:srgbClr val="4A66AC"/>
              </a:solidFill>
              <a:miter lim="800000"/>
              <a:headEnd/>
              <a:tailEnd/>
            </a:ln>
          </p:spPr>
        </p:pic>
      </p:grpSp>
      <p:grpSp>
        <p:nvGrpSpPr>
          <p:cNvPr id="7" name="Gruppieren 21"/>
          <p:cNvGrpSpPr/>
          <p:nvPr/>
        </p:nvGrpSpPr>
        <p:grpSpPr>
          <a:xfrm>
            <a:off x="4762694" y="63422"/>
            <a:ext cx="4284276" cy="6527634"/>
            <a:chOff x="2993309" y="0"/>
            <a:chExt cx="4258288" cy="6304628"/>
          </a:xfrm>
          <a:effectLst>
            <a:outerShdw blurRad="50800" dist="38100" dir="2700000" algn="tl" rotWithShape="0">
              <a:prstClr val="black">
                <a:alpha val="40000"/>
              </a:prstClr>
            </a:outerShdw>
          </a:effectLst>
        </p:grpSpPr>
        <p:pic>
          <p:nvPicPr>
            <p:cNvPr id="8" name="Picture 9"/>
            <p:cNvPicPr>
              <a:picLocks noChangeAspect="1" noChangeArrowheads="1"/>
            </p:cNvPicPr>
            <p:nvPr/>
          </p:nvPicPr>
          <p:blipFill>
            <a:blip r:embed="rId4"/>
            <a:srcRect/>
            <a:stretch>
              <a:fillRect/>
            </a:stretch>
          </p:blipFill>
          <p:spPr bwMode="auto">
            <a:xfrm>
              <a:off x="3308247" y="0"/>
              <a:ext cx="3943350" cy="5762625"/>
            </a:xfrm>
            <a:prstGeom prst="rect">
              <a:avLst/>
            </a:prstGeom>
            <a:noFill/>
            <a:ln w="9525">
              <a:solidFill>
                <a:schemeClr val="accent1"/>
              </a:solidFill>
              <a:miter lim="800000"/>
              <a:headEnd/>
              <a:tailEnd/>
            </a:ln>
          </p:spPr>
        </p:pic>
        <p:pic>
          <p:nvPicPr>
            <p:cNvPr id="9" name="Picture 8"/>
            <p:cNvPicPr>
              <a:picLocks noChangeAspect="1" noChangeArrowheads="1"/>
            </p:cNvPicPr>
            <p:nvPr/>
          </p:nvPicPr>
          <p:blipFill>
            <a:blip r:embed="rId5"/>
            <a:srcRect/>
            <a:stretch>
              <a:fillRect/>
            </a:stretch>
          </p:blipFill>
          <p:spPr bwMode="auto">
            <a:xfrm>
              <a:off x="2993309" y="494378"/>
              <a:ext cx="3924300" cy="5810250"/>
            </a:xfrm>
            <a:prstGeom prst="rect">
              <a:avLst/>
            </a:prstGeom>
            <a:noFill/>
            <a:ln w="9525">
              <a:solidFill>
                <a:schemeClr val="accent1"/>
              </a:solidFill>
              <a:miter lim="800000"/>
              <a:headEnd/>
              <a:tailEnd/>
            </a:ln>
          </p:spPr>
        </p:pic>
      </p:grpSp>
    </p:spTree>
    <p:extLst>
      <p:ext uri="{BB962C8B-B14F-4D97-AF65-F5344CB8AC3E}">
        <p14:creationId xmlns:p14="http://schemas.microsoft.com/office/powerpoint/2010/main" val="514018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endParaRPr lang="en-US"/>
          </a:p>
        </p:txBody>
      </p:sp>
      <p:sp>
        <p:nvSpPr>
          <p:cNvPr id="3" name="Foliennummernplatzhalter 2"/>
          <p:cNvSpPr>
            <a:spLocks noGrp="1"/>
          </p:cNvSpPr>
          <p:nvPr>
            <p:ph type="sldNum" sz="quarter" idx="12"/>
          </p:nvPr>
        </p:nvSpPr>
        <p:spPr/>
        <p:txBody>
          <a:bodyPr/>
          <a:lstStyle/>
          <a:p>
            <a:fld id="{9B618960-8005-486C-9A75-10CB2AAC16F9}" type="slidenum">
              <a:rPr lang="en-US" smtClean="0"/>
              <a:t>7</a:t>
            </a:fld>
            <a:endParaRPr lang="en-US"/>
          </a:p>
        </p:txBody>
      </p:sp>
      <p:grpSp>
        <p:nvGrpSpPr>
          <p:cNvPr id="4" name="Gruppieren 18"/>
          <p:cNvGrpSpPr/>
          <p:nvPr/>
        </p:nvGrpSpPr>
        <p:grpSpPr>
          <a:xfrm>
            <a:off x="258168" y="181514"/>
            <a:ext cx="4285451" cy="6409542"/>
            <a:chOff x="2747809" y="760311"/>
            <a:chExt cx="2923820" cy="4209896"/>
          </a:xfrm>
          <a:effectLst>
            <a:outerShdw blurRad="50800" dist="38100" dir="2700000" algn="tl" rotWithShape="0">
              <a:prstClr val="black">
                <a:alpha val="40000"/>
              </a:prstClr>
            </a:outerShdw>
          </a:effectLst>
        </p:grpSpPr>
        <p:pic>
          <p:nvPicPr>
            <p:cNvPr id="5" name="Picture 3"/>
            <p:cNvPicPr>
              <a:picLocks noChangeAspect="1" noChangeArrowheads="1"/>
            </p:cNvPicPr>
            <p:nvPr/>
          </p:nvPicPr>
          <p:blipFill>
            <a:blip r:embed="rId2"/>
            <a:srcRect/>
            <a:stretch>
              <a:fillRect/>
            </a:stretch>
          </p:blipFill>
          <p:spPr bwMode="auto">
            <a:xfrm>
              <a:off x="2974718" y="760311"/>
              <a:ext cx="2696911" cy="3945600"/>
            </a:xfrm>
            <a:prstGeom prst="rect">
              <a:avLst/>
            </a:prstGeom>
            <a:noFill/>
            <a:ln w="9525">
              <a:solidFill>
                <a:srgbClr val="4A66AC"/>
              </a:solidFill>
              <a:miter lim="800000"/>
              <a:headEnd/>
              <a:tailEnd/>
            </a:ln>
          </p:spPr>
        </p:pic>
        <p:pic>
          <p:nvPicPr>
            <p:cNvPr id="6" name="Picture 2"/>
            <p:cNvPicPr>
              <a:picLocks noChangeAspect="1" noChangeArrowheads="1"/>
            </p:cNvPicPr>
            <p:nvPr/>
          </p:nvPicPr>
          <p:blipFill>
            <a:blip r:embed="rId3"/>
            <a:srcRect/>
            <a:stretch>
              <a:fillRect/>
            </a:stretch>
          </p:blipFill>
          <p:spPr bwMode="auto">
            <a:xfrm>
              <a:off x="2747809" y="1025321"/>
              <a:ext cx="2677349" cy="3944886"/>
            </a:xfrm>
            <a:prstGeom prst="rect">
              <a:avLst/>
            </a:prstGeom>
            <a:noFill/>
            <a:ln w="9525">
              <a:solidFill>
                <a:srgbClr val="4A66AC"/>
              </a:solidFill>
              <a:miter lim="800000"/>
              <a:headEnd/>
              <a:tailEnd/>
            </a:ln>
          </p:spPr>
        </p:pic>
      </p:grpSp>
      <p:grpSp>
        <p:nvGrpSpPr>
          <p:cNvPr id="7" name="Gruppieren 21"/>
          <p:cNvGrpSpPr/>
          <p:nvPr/>
        </p:nvGrpSpPr>
        <p:grpSpPr>
          <a:xfrm>
            <a:off x="4762694" y="63422"/>
            <a:ext cx="4284276" cy="6527634"/>
            <a:chOff x="2993309" y="0"/>
            <a:chExt cx="4258288" cy="6304628"/>
          </a:xfrm>
          <a:effectLst>
            <a:outerShdw blurRad="50800" dist="38100" dir="2700000" algn="tl" rotWithShape="0">
              <a:prstClr val="black">
                <a:alpha val="40000"/>
              </a:prstClr>
            </a:outerShdw>
          </a:effectLst>
        </p:grpSpPr>
        <p:pic>
          <p:nvPicPr>
            <p:cNvPr id="8" name="Picture 9"/>
            <p:cNvPicPr>
              <a:picLocks noChangeAspect="1" noChangeArrowheads="1"/>
            </p:cNvPicPr>
            <p:nvPr/>
          </p:nvPicPr>
          <p:blipFill>
            <a:blip r:embed="rId4"/>
            <a:srcRect/>
            <a:stretch>
              <a:fillRect/>
            </a:stretch>
          </p:blipFill>
          <p:spPr bwMode="auto">
            <a:xfrm>
              <a:off x="3308247" y="0"/>
              <a:ext cx="3943350" cy="5762625"/>
            </a:xfrm>
            <a:prstGeom prst="rect">
              <a:avLst/>
            </a:prstGeom>
            <a:noFill/>
            <a:ln w="9525">
              <a:solidFill>
                <a:schemeClr val="accent1"/>
              </a:solidFill>
              <a:miter lim="800000"/>
              <a:headEnd/>
              <a:tailEnd/>
            </a:ln>
          </p:spPr>
        </p:pic>
        <p:pic>
          <p:nvPicPr>
            <p:cNvPr id="9" name="Picture 8"/>
            <p:cNvPicPr>
              <a:picLocks noChangeAspect="1" noChangeArrowheads="1"/>
            </p:cNvPicPr>
            <p:nvPr/>
          </p:nvPicPr>
          <p:blipFill>
            <a:blip r:embed="rId5"/>
            <a:srcRect/>
            <a:stretch>
              <a:fillRect/>
            </a:stretch>
          </p:blipFill>
          <p:spPr bwMode="auto">
            <a:xfrm>
              <a:off x="2993309" y="494378"/>
              <a:ext cx="3924300" cy="5810250"/>
            </a:xfrm>
            <a:prstGeom prst="rect">
              <a:avLst/>
            </a:prstGeom>
            <a:noFill/>
            <a:ln w="9525">
              <a:solidFill>
                <a:schemeClr val="accent1"/>
              </a:solidFill>
              <a:miter lim="800000"/>
              <a:headEnd/>
              <a:tailEnd/>
            </a:ln>
          </p:spPr>
        </p:pic>
      </p:grpSp>
      <p:sp>
        <p:nvSpPr>
          <p:cNvPr id="10" name="Textfeld 9"/>
          <p:cNvSpPr txBox="1"/>
          <p:nvPr/>
        </p:nvSpPr>
        <p:spPr>
          <a:xfrm>
            <a:off x="2162483" y="2013981"/>
            <a:ext cx="4704928" cy="2145268"/>
          </a:xfrm>
          <a:prstGeom prst="round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de-AT" sz="2400" b="1" dirty="0" err="1" smtClean="0"/>
              <a:t>For</a:t>
            </a:r>
            <a:r>
              <a:rPr lang="de-AT" sz="2400" b="1" dirty="0" smtClean="0"/>
              <a:t> </a:t>
            </a:r>
            <a:r>
              <a:rPr lang="de-AT" sz="2400" b="1" dirty="0" err="1" smtClean="0"/>
              <a:t>example</a:t>
            </a:r>
            <a:r>
              <a:rPr lang="de-AT" sz="2400" b="1" dirty="0" smtClean="0"/>
              <a:t>:</a:t>
            </a:r>
          </a:p>
          <a:p>
            <a:pPr algn="ctr"/>
            <a:r>
              <a:rPr lang="de-AT" sz="2400" dirty="0" err="1" smtClean="0"/>
              <a:t>You</a:t>
            </a:r>
            <a:r>
              <a:rPr lang="de-AT" sz="2400" dirty="0" smtClean="0"/>
              <a:t> </a:t>
            </a:r>
            <a:r>
              <a:rPr lang="de-AT" sz="2400" dirty="0" err="1"/>
              <a:t>immediately</a:t>
            </a:r>
            <a:r>
              <a:rPr lang="de-AT" sz="2400" dirty="0"/>
              <a:t> </a:t>
            </a:r>
            <a:r>
              <a:rPr lang="de-AT" sz="2400" dirty="0" err="1" smtClean="0"/>
              <a:t>know</a:t>
            </a:r>
            <a:r>
              <a:rPr lang="de-AT" sz="2400" dirty="0" smtClean="0"/>
              <a:t> </a:t>
            </a:r>
            <a:r>
              <a:rPr lang="de-AT" sz="2400" dirty="0" err="1" smtClean="0"/>
              <a:t>where</a:t>
            </a:r>
            <a:r>
              <a:rPr lang="de-AT" sz="2400" dirty="0" smtClean="0"/>
              <a:t> </a:t>
            </a:r>
            <a:r>
              <a:rPr lang="de-AT" sz="2400" dirty="0" err="1" smtClean="0"/>
              <a:t>to</a:t>
            </a:r>
            <a:r>
              <a:rPr lang="de-AT" sz="2400" dirty="0" smtClean="0"/>
              <a:t> </a:t>
            </a:r>
            <a:r>
              <a:rPr lang="de-AT" sz="2400" dirty="0" err="1" smtClean="0"/>
              <a:t>look</a:t>
            </a:r>
            <a:r>
              <a:rPr lang="de-AT" sz="2400" dirty="0" smtClean="0"/>
              <a:t> </a:t>
            </a:r>
            <a:r>
              <a:rPr lang="de-AT" sz="2400" dirty="0" err="1" smtClean="0"/>
              <a:t>when</a:t>
            </a:r>
            <a:r>
              <a:rPr lang="de-AT" sz="2400" dirty="0" smtClean="0"/>
              <a:t> </a:t>
            </a:r>
            <a:r>
              <a:rPr lang="de-AT" sz="2400" dirty="0" err="1" smtClean="0"/>
              <a:t>you</a:t>
            </a:r>
            <a:r>
              <a:rPr lang="de-AT" sz="2400" dirty="0" smtClean="0"/>
              <a:t> </a:t>
            </a:r>
            <a:r>
              <a:rPr lang="de-AT" sz="2400" dirty="0" err="1" smtClean="0"/>
              <a:t>search</a:t>
            </a:r>
            <a:r>
              <a:rPr lang="de-AT" sz="2400" dirty="0" smtClean="0"/>
              <a:t> </a:t>
            </a:r>
            <a:r>
              <a:rPr lang="de-AT" sz="2400" dirty="0" err="1" smtClean="0"/>
              <a:t>for</a:t>
            </a:r>
            <a:r>
              <a:rPr lang="de-AT" sz="2400" dirty="0" smtClean="0"/>
              <a:t> </a:t>
            </a:r>
            <a:r>
              <a:rPr lang="de-AT" sz="2400" dirty="0" err="1" smtClean="0"/>
              <a:t>the</a:t>
            </a:r>
            <a:r>
              <a:rPr lang="de-AT" sz="2400" dirty="0" smtClean="0"/>
              <a:t> </a:t>
            </a:r>
            <a:r>
              <a:rPr lang="de-AT" sz="2400" dirty="0" err="1" smtClean="0"/>
              <a:t>most</a:t>
            </a:r>
            <a:r>
              <a:rPr lang="de-AT" sz="2400" dirty="0" smtClean="0"/>
              <a:t> </a:t>
            </a:r>
            <a:r>
              <a:rPr lang="de-AT" sz="2400" dirty="0" err="1" smtClean="0"/>
              <a:t>recent</a:t>
            </a:r>
            <a:r>
              <a:rPr lang="de-AT" sz="2400" dirty="0" smtClean="0"/>
              <a:t> </a:t>
            </a:r>
            <a:r>
              <a:rPr lang="de-AT" sz="2400" dirty="0" err="1" smtClean="0"/>
              <a:t>education</a:t>
            </a:r>
            <a:r>
              <a:rPr lang="de-AT" sz="2400" dirty="0" smtClean="0"/>
              <a:t> </a:t>
            </a:r>
            <a:r>
              <a:rPr lang="de-AT" sz="2400" dirty="0" err="1" smtClean="0"/>
              <a:t>and</a:t>
            </a:r>
            <a:r>
              <a:rPr lang="de-AT" sz="2400" dirty="0" smtClean="0"/>
              <a:t> </a:t>
            </a:r>
            <a:r>
              <a:rPr lang="de-AT" sz="2400" dirty="0" err="1" smtClean="0"/>
              <a:t>can</a:t>
            </a:r>
            <a:r>
              <a:rPr lang="de-AT" sz="2400" dirty="0" smtClean="0"/>
              <a:t> </a:t>
            </a:r>
            <a:r>
              <a:rPr lang="de-AT" sz="2400" dirty="0" err="1" smtClean="0"/>
              <a:t>compare</a:t>
            </a:r>
            <a:r>
              <a:rPr lang="de-AT" sz="2400" dirty="0" smtClean="0"/>
              <a:t> </a:t>
            </a:r>
            <a:r>
              <a:rPr lang="de-AT" sz="2400" dirty="0" err="1" smtClean="0"/>
              <a:t>easily</a:t>
            </a:r>
            <a:endParaRPr lang="de-AT" sz="2400" dirty="0"/>
          </a:p>
        </p:txBody>
      </p:sp>
      <p:sp>
        <p:nvSpPr>
          <p:cNvPr id="11" name="Abgerundetes Rechteck 10"/>
          <p:cNvSpPr/>
          <p:nvPr/>
        </p:nvSpPr>
        <p:spPr>
          <a:xfrm>
            <a:off x="371674" y="4752975"/>
            <a:ext cx="3743126" cy="5715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Abgerundetes Rechteck 11"/>
          <p:cNvSpPr/>
          <p:nvPr/>
        </p:nvSpPr>
        <p:spPr>
          <a:xfrm>
            <a:off x="4810324" y="4972050"/>
            <a:ext cx="3900620" cy="5715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Nach oben gebogener Pfeil 12"/>
          <p:cNvSpPr/>
          <p:nvPr/>
        </p:nvSpPr>
        <p:spPr>
          <a:xfrm rot="10800000">
            <a:off x="254723" y="3068220"/>
            <a:ext cx="1800225" cy="1638300"/>
          </a:xfrm>
          <a:prstGeom prst="bentUpArrow">
            <a:avLst>
              <a:gd name="adj1" fmla="val 17442"/>
              <a:gd name="adj2" fmla="val 25000"/>
              <a:gd name="adj3" fmla="val 27907"/>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Nach oben gebogener Pfeil 13"/>
          <p:cNvSpPr/>
          <p:nvPr/>
        </p:nvSpPr>
        <p:spPr>
          <a:xfrm rot="10800000" flipH="1">
            <a:off x="7032290" y="3046651"/>
            <a:ext cx="1800225" cy="1638300"/>
          </a:xfrm>
          <a:prstGeom prst="bentUpArrow">
            <a:avLst>
              <a:gd name="adj1" fmla="val 17442"/>
              <a:gd name="adj2" fmla="val 25000"/>
              <a:gd name="adj3" fmla="val 27907"/>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176695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endParaRPr lang="en-US"/>
          </a:p>
        </p:txBody>
      </p:sp>
      <p:sp>
        <p:nvSpPr>
          <p:cNvPr id="3" name="Foliennummernplatzhalter 2"/>
          <p:cNvSpPr>
            <a:spLocks noGrp="1"/>
          </p:cNvSpPr>
          <p:nvPr>
            <p:ph type="sldNum" sz="quarter" idx="12"/>
          </p:nvPr>
        </p:nvSpPr>
        <p:spPr/>
        <p:txBody>
          <a:bodyPr/>
          <a:lstStyle/>
          <a:p>
            <a:fld id="{9B618960-8005-486C-9A75-10CB2AAC16F9}" type="slidenum">
              <a:rPr lang="en-US" smtClean="0"/>
              <a:t>8</a:t>
            </a:fld>
            <a:endParaRPr lang="en-US"/>
          </a:p>
        </p:txBody>
      </p:sp>
      <p:grpSp>
        <p:nvGrpSpPr>
          <p:cNvPr id="4" name="Gruppieren 18"/>
          <p:cNvGrpSpPr/>
          <p:nvPr/>
        </p:nvGrpSpPr>
        <p:grpSpPr>
          <a:xfrm>
            <a:off x="258168" y="143414"/>
            <a:ext cx="4285451" cy="6409542"/>
            <a:chOff x="2747809" y="760311"/>
            <a:chExt cx="2923820" cy="4209896"/>
          </a:xfrm>
          <a:effectLst>
            <a:outerShdw blurRad="50800" dist="38100" dir="2700000" algn="tl" rotWithShape="0">
              <a:prstClr val="black">
                <a:alpha val="40000"/>
              </a:prstClr>
            </a:outerShdw>
          </a:effectLst>
        </p:grpSpPr>
        <p:pic>
          <p:nvPicPr>
            <p:cNvPr id="6" name="Picture 2"/>
            <p:cNvPicPr>
              <a:picLocks noChangeAspect="1" noChangeArrowheads="1"/>
            </p:cNvPicPr>
            <p:nvPr/>
          </p:nvPicPr>
          <p:blipFill>
            <a:blip r:embed="rId2"/>
            <a:srcRect/>
            <a:stretch>
              <a:fillRect/>
            </a:stretch>
          </p:blipFill>
          <p:spPr bwMode="auto">
            <a:xfrm>
              <a:off x="2747809" y="1025321"/>
              <a:ext cx="2677349" cy="3944886"/>
            </a:xfrm>
            <a:prstGeom prst="rect">
              <a:avLst/>
            </a:prstGeom>
            <a:noFill/>
            <a:ln w="9525">
              <a:solidFill>
                <a:srgbClr val="4A66AC"/>
              </a:solidFill>
              <a:miter lim="800000"/>
              <a:headEnd/>
              <a:tailEnd/>
            </a:ln>
          </p:spPr>
        </p:pic>
        <p:pic>
          <p:nvPicPr>
            <p:cNvPr id="5" name="Picture 3"/>
            <p:cNvPicPr>
              <a:picLocks noChangeAspect="1" noChangeArrowheads="1"/>
            </p:cNvPicPr>
            <p:nvPr/>
          </p:nvPicPr>
          <p:blipFill>
            <a:blip r:embed="rId3"/>
            <a:srcRect/>
            <a:stretch>
              <a:fillRect/>
            </a:stretch>
          </p:blipFill>
          <p:spPr bwMode="auto">
            <a:xfrm>
              <a:off x="2974718" y="760311"/>
              <a:ext cx="2696911" cy="3945600"/>
            </a:xfrm>
            <a:prstGeom prst="rect">
              <a:avLst/>
            </a:prstGeom>
            <a:noFill/>
            <a:ln w="9525">
              <a:solidFill>
                <a:srgbClr val="4A66AC"/>
              </a:solidFill>
              <a:miter lim="800000"/>
              <a:headEnd/>
              <a:tailEnd/>
            </a:ln>
          </p:spPr>
        </p:pic>
      </p:grpSp>
      <p:grpSp>
        <p:nvGrpSpPr>
          <p:cNvPr id="7" name="Gruppieren 21"/>
          <p:cNvGrpSpPr/>
          <p:nvPr/>
        </p:nvGrpSpPr>
        <p:grpSpPr>
          <a:xfrm>
            <a:off x="4762694" y="63422"/>
            <a:ext cx="4284276" cy="6527634"/>
            <a:chOff x="2993309" y="0"/>
            <a:chExt cx="4258288" cy="6304628"/>
          </a:xfrm>
          <a:effectLst>
            <a:outerShdw blurRad="50800" dist="38100" dir="2700000" algn="tl" rotWithShape="0">
              <a:prstClr val="black">
                <a:alpha val="40000"/>
              </a:prstClr>
            </a:outerShdw>
          </a:effectLst>
        </p:grpSpPr>
        <p:pic>
          <p:nvPicPr>
            <p:cNvPr id="9" name="Picture 8"/>
            <p:cNvPicPr>
              <a:picLocks noChangeAspect="1" noChangeArrowheads="1"/>
            </p:cNvPicPr>
            <p:nvPr/>
          </p:nvPicPr>
          <p:blipFill>
            <a:blip r:embed="rId4"/>
            <a:srcRect/>
            <a:stretch>
              <a:fillRect/>
            </a:stretch>
          </p:blipFill>
          <p:spPr bwMode="auto">
            <a:xfrm>
              <a:off x="2993309" y="494378"/>
              <a:ext cx="3924300" cy="5810250"/>
            </a:xfrm>
            <a:prstGeom prst="rect">
              <a:avLst/>
            </a:prstGeom>
            <a:noFill/>
            <a:ln w="9525">
              <a:solidFill>
                <a:schemeClr val="accent1"/>
              </a:solidFill>
              <a:miter lim="800000"/>
              <a:headEnd/>
              <a:tailEnd/>
            </a:ln>
          </p:spPr>
        </p:pic>
        <p:pic>
          <p:nvPicPr>
            <p:cNvPr id="8" name="Picture 9"/>
            <p:cNvPicPr>
              <a:picLocks noChangeAspect="1" noChangeArrowheads="1"/>
            </p:cNvPicPr>
            <p:nvPr/>
          </p:nvPicPr>
          <p:blipFill>
            <a:blip r:embed="rId5"/>
            <a:srcRect/>
            <a:stretch>
              <a:fillRect/>
            </a:stretch>
          </p:blipFill>
          <p:spPr bwMode="auto">
            <a:xfrm>
              <a:off x="3308247" y="0"/>
              <a:ext cx="3943350" cy="5762625"/>
            </a:xfrm>
            <a:prstGeom prst="rect">
              <a:avLst/>
            </a:prstGeom>
            <a:noFill/>
            <a:ln w="9525">
              <a:solidFill>
                <a:schemeClr val="accent1"/>
              </a:solidFill>
              <a:miter lim="800000"/>
              <a:headEnd/>
              <a:tailEnd/>
            </a:ln>
          </p:spPr>
        </p:pic>
      </p:grpSp>
      <p:sp>
        <p:nvSpPr>
          <p:cNvPr id="10" name="Textfeld 9"/>
          <p:cNvSpPr txBox="1"/>
          <p:nvPr/>
        </p:nvSpPr>
        <p:spPr>
          <a:xfrm>
            <a:off x="2096962" y="2015068"/>
            <a:ext cx="5648325" cy="3779758"/>
          </a:xfrm>
          <a:prstGeom prst="round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de-AT" sz="2400" b="1" dirty="0" err="1" smtClean="0"/>
              <a:t>Or</a:t>
            </a:r>
            <a:r>
              <a:rPr lang="de-AT" sz="2400" b="1" dirty="0" smtClean="0"/>
              <a:t>:</a:t>
            </a:r>
          </a:p>
          <a:p>
            <a:pPr algn="ctr"/>
            <a:r>
              <a:rPr lang="de-AT" sz="2400" b="1" dirty="0" err="1" smtClean="0"/>
              <a:t>Let‘s</a:t>
            </a:r>
            <a:r>
              <a:rPr lang="de-AT" sz="2400" b="1" dirty="0" smtClean="0"/>
              <a:t> </a:t>
            </a:r>
            <a:r>
              <a:rPr lang="de-AT" sz="2400" b="1" dirty="0" err="1" smtClean="0"/>
              <a:t>compare</a:t>
            </a:r>
            <a:r>
              <a:rPr lang="de-AT" sz="2400" b="1" dirty="0" smtClean="0"/>
              <a:t> </a:t>
            </a:r>
            <a:r>
              <a:rPr lang="de-AT" sz="2400" b="1" dirty="0" err="1" smtClean="0"/>
              <a:t>the</a:t>
            </a:r>
            <a:r>
              <a:rPr lang="de-AT" sz="2400" b="1" dirty="0" smtClean="0"/>
              <a:t> </a:t>
            </a:r>
            <a:r>
              <a:rPr lang="de-AT" sz="2400" b="1" dirty="0" err="1" smtClean="0"/>
              <a:t>language</a:t>
            </a:r>
            <a:r>
              <a:rPr lang="de-AT" sz="2400" b="1" dirty="0" smtClean="0"/>
              <a:t> </a:t>
            </a:r>
            <a:r>
              <a:rPr lang="de-AT" sz="2400" b="1" dirty="0" err="1" smtClean="0"/>
              <a:t>skills</a:t>
            </a:r>
            <a:r>
              <a:rPr lang="de-AT" sz="2400" b="1" dirty="0" smtClean="0"/>
              <a:t>!</a:t>
            </a:r>
          </a:p>
          <a:p>
            <a:pPr algn="ctr"/>
            <a:endParaRPr lang="de-AT" sz="2400" dirty="0"/>
          </a:p>
          <a:p>
            <a:pPr algn="ctr"/>
            <a:r>
              <a:rPr lang="de-AT" sz="2400" dirty="0" err="1" smtClean="0"/>
              <a:t>It‘s</a:t>
            </a:r>
            <a:r>
              <a:rPr lang="de-AT" sz="2400" dirty="0" smtClean="0"/>
              <a:t> </a:t>
            </a:r>
            <a:r>
              <a:rPr lang="de-AT" sz="2400" b="1" dirty="0" smtClean="0"/>
              <a:t>simple </a:t>
            </a:r>
            <a:r>
              <a:rPr lang="de-AT" sz="2400" dirty="0" err="1" smtClean="0"/>
              <a:t>because</a:t>
            </a:r>
            <a:r>
              <a:rPr lang="de-AT" sz="2400" dirty="0" smtClean="0"/>
              <a:t> </a:t>
            </a:r>
            <a:r>
              <a:rPr lang="de-AT" sz="2400" dirty="0" err="1" smtClean="0"/>
              <a:t>they</a:t>
            </a:r>
            <a:r>
              <a:rPr lang="de-AT" sz="2400" dirty="0" smtClean="0"/>
              <a:t> </a:t>
            </a:r>
            <a:r>
              <a:rPr lang="de-AT" sz="2400" dirty="0" err="1" smtClean="0"/>
              <a:t>are</a:t>
            </a:r>
            <a:r>
              <a:rPr lang="de-AT" sz="2400" dirty="0" smtClean="0"/>
              <a:t> </a:t>
            </a:r>
            <a:r>
              <a:rPr lang="de-AT" sz="2400" dirty="0" err="1" smtClean="0"/>
              <a:t>using</a:t>
            </a:r>
            <a:r>
              <a:rPr lang="de-AT" sz="2400" dirty="0" smtClean="0"/>
              <a:t> </a:t>
            </a:r>
            <a:r>
              <a:rPr lang="de-AT" sz="2400" dirty="0" err="1" smtClean="0"/>
              <a:t>the</a:t>
            </a:r>
            <a:r>
              <a:rPr lang="de-AT" sz="2400" dirty="0" smtClean="0"/>
              <a:t> </a:t>
            </a:r>
            <a:r>
              <a:rPr lang="de-AT" sz="2400" b="1" dirty="0" smtClean="0"/>
              <a:t>same</a:t>
            </a:r>
            <a:r>
              <a:rPr lang="de-AT" sz="2400" dirty="0" smtClean="0"/>
              <a:t> </a:t>
            </a:r>
            <a:r>
              <a:rPr lang="de-AT" sz="2400" dirty="0" err="1" smtClean="0"/>
              <a:t>code</a:t>
            </a:r>
            <a:r>
              <a:rPr lang="de-AT" sz="2400" dirty="0"/>
              <a:t> </a:t>
            </a:r>
            <a:r>
              <a:rPr lang="de-AT" sz="2400" dirty="0" err="1" smtClean="0"/>
              <a:t>and</a:t>
            </a:r>
            <a:r>
              <a:rPr lang="de-AT" sz="2400" dirty="0" smtClean="0"/>
              <a:t> </a:t>
            </a:r>
            <a:r>
              <a:rPr lang="de-AT" sz="2400" dirty="0" err="1" smtClean="0"/>
              <a:t>the</a:t>
            </a:r>
            <a:r>
              <a:rPr lang="de-AT" sz="2400" dirty="0" smtClean="0"/>
              <a:t> link </a:t>
            </a:r>
            <a:r>
              <a:rPr lang="de-AT" sz="2400" dirty="0" err="1" smtClean="0"/>
              <a:t>to</a:t>
            </a:r>
            <a:r>
              <a:rPr lang="de-AT" sz="2400" dirty="0" smtClean="0"/>
              <a:t> </a:t>
            </a:r>
            <a:r>
              <a:rPr lang="de-AT" sz="2400" dirty="0" err="1" smtClean="0"/>
              <a:t>the</a:t>
            </a:r>
            <a:r>
              <a:rPr lang="de-AT" sz="2400" dirty="0" smtClean="0"/>
              <a:t> </a:t>
            </a:r>
            <a:r>
              <a:rPr lang="de-AT" sz="2400" dirty="0" err="1" smtClean="0"/>
              <a:t>reference</a:t>
            </a:r>
            <a:r>
              <a:rPr lang="de-AT" sz="2400" dirty="0" smtClean="0"/>
              <a:t> </a:t>
            </a:r>
            <a:r>
              <a:rPr lang="de-AT" sz="2400" dirty="0" err="1" smtClean="0"/>
              <a:t>framework</a:t>
            </a:r>
            <a:r>
              <a:rPr lang="de-AT" sz="2400" dirty="0" smtClean="0"/>
              <a:t> </a:t>
            </a:r>
            <a:r>
              <a:rPr lang="de-AT" sz="2400" dirty="0" err="1" smtClean="0"/>
              <a:t>is</a:t>
            </a:r>
            <a:r>
              <a:rPr lang="de-AT" sz="2400" dirty="0" smtClean="0"/>
              <a:t> also </a:t>
            </a:r>
            <a:r>
              <a:rPr lang="de-AT" sz="2400" dirty="0" err="1" smtClean="0"/>
              <a:t>provided</a:t>
            </a:r>
            <a:r>
              <a:rPr lang="de-AT" sz="2400" dirty="0"/>
              <a:t> </a:t>
            </a:r>
            <a:r>
              <a:rPr lang="de-AT" sz="2400" dirty="0" err="1" smtClean="0"/>
              <a:t>if</a:t>
            </a:r>
            <a:r>
              <a:rPr lang="de-AT" sz="2400" dirty="0" smtClean="0"/>
              <a:t> </a:t>
            </a:r>
            <a:r>
              <a:rPr lang="de-AT" sz="2400" dirty="0" err="1" smtClean="0"/>
              <a:t>needed</a:t>
            </a:r>
            <a:r>
              <a:rPr lang="de-AT" sz="2400" dirty="0" smtClean="0"/>
              <a:t>. </a:t>
            </a:r>
          </a:p>
          <a:p>
            <a:pPr algn="ctr"/>
            <a:endParaRPr lang="de-AT" sz="2400" dirty="0"/>
          </a:p>
          <a:p>
            <a:pPr algn="ctr"/>
            <a:r>
              <a:rPr lang="de-AT" sz="2400" dirty="0" smtClean="0"/>
              <a:t>But </a:t>
            </a:r>
            <a:r>
              <a:rPr lang="de-AT" sz="2400" dirty="0" err="1" smtClean="0"/>
              <a:t>once</a:t>
            </a:r>
            <a:r>
              <a:rPr lang="de-AT" sz="2400" dirty="0" smtClean="0"/>
              <a:t> </a:t>
            </a:r>
            <a:r>
              <a:rPr lang="de-AT" sz="2400" dirty="0" err="1" smtClean="0"/>
              <a:t>you</a:t>
            </a:r>
            <a:r>
              <a:rPr lang="de-AT" sz="2400" dirty="0" smtClean="0"/>
              <a:t> </a:t>
            </a:r>
            <a:r>
              <a:rPr lang="de-AT" sz="2400" dirty="0" err="1" smtClean="0"/>
              <a:t>are</a:t>
            </a:r>
            <a:r>
              <a:rPr lang="de-AT" sz="2400" dirty="0" smtClean="0"/>
              <a:t> </a:t>
            </a:r>
            <a:r>
              <a:rPr lang="de-AT" sz="2400" dirty="0" err="1" smtClean="0"/>
              <a:t>familiar</a:t>
            </a:r>
            <a:r>
              <a:rPr lang="de-AT" sz="2400" dirty="0"/>
              <a:t> </a:t>
            </a:r>
            <a:r>
              <a:rPr lang="de-AT" sz="2400" dirty="0" err="1" smtClean="0"/>
              <a:t>with</a:t>
            </a:r>
            <a:r>
              <a:rPr lang="de-AT" sz="2400" dirty="0" smtClean="0"/>
              <a:t> </a:t>
            </a:r>
            <a:r>
              <a:rPr lang="de-AT" sz="2400" dirty="0" err="1" smtClean="0"/>
              <a:t>this</a:t>
            </a:r>
            <a:r>
              <a:rPr lang="de-AT" sz="2400" dirty="0" smtClean="0"/>
              <a:t>, </a:t>
            </a:r>
            <a:r>
              <a:rPr lang="de-AT" sz="2400" dirty="0" err="1" smtClean="0"/>
              <a:t>you</a:t>
            </a:r>
            <a:r>
              <a:rPr lang="de-AT" sz="2400" dirty="0" smtClean="0"/>
              <a:t> will </a:t>
            </a:r>
            <a:r>
              <a:rPr lang="de-AT" sz="2400" dirty="0" err="1" smtClean="0"/>
              <a:t>understand</a:t>
            </a:r>
            <a:r>
              <a:rPr lang="de-AT" sz="2400" dirty="0" smtClean="0"/>
              <a:t> </a:t>
            </a:r>
            <a:r>
              <a:rPr lang="de-AT" sz="2400" dirty="0" err="1" smtClean="0"/>
              <a:t>the</a:t>
            </a:r>
            <a:r>
              <a:rPr lang="de-AT" sz="2400" dirty="0" smtClean="0"/>
              <a:t> </a:t>
            </a:r>
            <a:r>
              <a:rPr lang="de-AT" sz="2400" dirty="0" err="1" smtClean="0"/>
              <a:t>code</a:t>
            </a:r>
            <a:r>
              <a:rPr lang="de-AT" sz="2400" dirty="0" smtClean="0"/>
              <a:t> </a:t>
            </a:r>
            <a:r>
              <a:rPr lang="de-AT" sz="2400" dirty="0" err="1" smtClean="0"/>
              <a:t>easily</a:t>
            </a:r>
            <a:r>
              <a:rPr lang="de-AT" sz="2400" dirty="0" smtClean="0"/>
              <a:t>!</a:t>
            </a:r>
            <a:endParaRPr lang="de-AT" sz="2400" dirty="0"/>
          </a:p>
        </p:txBody>
      </p:sp>
      <p:sp>
        <p:nvSpPr>
          <p:cNvPr id="11" name="Abgerundetes Rechteck 10"/>
          <p:cNvSpPr/>
          <p:nvPr/>
        </p:nvSpPr>
        <p:spPr>
          <a:xfrm>
            <a:off x="800493" y="526248"/>
            <a:ext cx="3743126" cy="10853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Abgerundetes Rechteck 11"/>
          <p:cNvSpPr/>
          <p:nvPr/>
        </p:nvSpPr>
        <p:spPr>
          <a:xfrm>
            <a:off x="5146350" y="487894"/>
            <a:ext cx="3900620" cy="13028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778735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28650" y="1825625"/>
            <a:ext cx="7800976" cy="4351338"/>
          </a:xfrm>
        </p:spPr>
        <p:txBody>
          <a:bodyPr>
            <a:normAutofit/>
          </a:bodyPr>
          <a:lstStyle/>
          <a:p>
            <a:pPr marL="0" indent="0">
              <a:buClr>
                <a:srgbClr val="002F59"/>
              </a:buClr>
              <a:buNone/>
            </a:pPr>
            <a:endParaRPr lang="de-AT" sz="1800" dirty="0"/>
          </a:p>
          <a:p>
            <a:pPr>
              <a:buClr>
                <a:srgbClr val="002F59"/>
              </a:buClr>
              <a:buFont typeface="Wingdings 3" panose="05040102010807070707" pitchFamily="18" charset="2"/>
              <a:buChar char=""/>
            </a:pPr>
            <a:r>
              <a:rPr lang="de-AT" dirty="0"/>
              <a:t> </a:t>
            </a:r>
            <a:r>
              <a:rPr lang="de-AT" dirty="0" smtClean="0"/>
              <a:t>Features </a:t>
            </a:r>
            <a:r>
              <a:rPr lang="de-AT" dirty="0" err="1" smtClean="0"/>
              <a:t>the</a:t>
            </a:r>
            <a:r>
              <a:rPr lang="de-AT" dirty="0" smtClean="0"/>
              <a:t> same </a:t>
            </a:r>
            <a:r>
              <a:rPr lang="de-AT" dirty="0" err="1" smtClean="0"/>
              <a:t>format</a:t>
            </a:r>
            <a:endParaRPr lang="de-AT" dirty="0" smtClean="0"/>
          </a:p>
          <a:p>
            <a:pPr>
              <a:buClr>
                <a:srgbClr val="002F59"/>
              </a:buClr>
              <a:buFont typeface="Wingdings 3" panose="05040102010807070707" pitchFamily="18" charset="2"/>
              <a:buChar char=""/>
            </a:pPr>
            <a:endParaRPr lang="de-AT" dirty="0" smtClean="0"/>
          </a:p>
          <a:p>
            <a:pPr>
              <a:buClr>
                <a:srgbClr val="002F59"/>
              </a:buClr>
              <a:buFont typeface="Wingdings 3" panose="05040102010807070707" pitchFamily="18" charset="2"/>
              <a:buChar char=""/>
            </a:pPr>
            <a:r>
              <a:rPr lang="de-AT" dirty="0" smtClean="0"/>
              <a:t> </a:t>
            </a:r>
            <a:r>
              <a:rPr lang="de-AT" dirty="0" err="1" smtClean="0"/>
              <a:t>Provides</a:t>
            </a:r>
            <a:r>
              <a:rPr lang="de-AT" dirty="0" smtClean="0"/>
              <a:t> </a:t>
            </a:r>
            <a:r>
              <a:rPr lang="de-AT" dirty="0" err="1" smtClean="0"/>
              <a:t>creators</a:t>
            </a:r>
            <a:r>
              <a:rPr lang="de-AT" dirty="0" smtClean="0"/>
              <a:t> </a:t>
            </a:r>
            <a:r>
              <a:rPr lang="de-AT" dirty="0" err="1" smtClean="0"/>
              <a:t>with</a:t>
            </a:r>
            <a:r>
              <a:rPr lang="de-AT" dirty="0" smtClean="0"/>
              <a:t> a </a:t>
            </a:r>
            <a:r>
              <a:rPr lang="de-AT" dirty="0" err="1" smtClean="0"/>
              <a:t>basic</a:t>
            </a:r>
            <a:r>
              <a:rPr lang="de-AT" dirty="0" smtClean="0"/>
              <a:t> </a:t>
            </a:r>
            <a:r>
              <a:rPr lang="de-AT" dirty="0" err="1" smtClean="0"/>
              <a:t>structure</a:t>
            </a:r>
            <a:r>
              <a:rPr lang="de-AT" dirty="0" smtClean="0"/>
              <a:t> </a:t>
            </a:r>
            <a:r>
              <a:rPr lang="de-AT" dirty="0" err="1" smtClean="0"/>
              <a:t>and</a:t>
            </a:r>
            <a:r>
              <a:rPr lang="de-AT" dirty="0" smtClean="0"/>
              <a:t> </a:t>
            </a:r>
            <a:r>
              <a:rPr lang="de-AT" dirty="0" err="1" smtClean="0"/>
              <a:t>helpful</a:t>
            </a:r>
            <a:r>
              <a:rPr lang="de-AT" dirty="0" smtClean="0"/>
              <a:t> </a:t>
            </a:r>
            <a:r>
              <a:rPr lang="de-AT" dirty="0" err="1" smtClean="0"/>
              <a:t>tips</a:t>
            </a:r>
            <a:endParaRPr lang="de-AT" dirty="0" smtClean="0"/>
          </a:p>
          <a:p>
            <a:pPr>
              <a:buClr>
                <a:srgbClr val="002F59"/>
              </a:buClr>
              <a:buFont typeface="Wingdings 3" panose="05040102010807070707" pitchFamily="18" charset="2"/>
              <a:buChar char=""/>
            </a:pPr>
            <a:endParaRPr lang="de-AT" dirty="0"/>
          </a:p>
          <a:p>
            <a:pPr>
              <a:buClr>
                <a:srgbClr val="002F59"/>
              </a:buClr>
              <a:buFont typeface="Wingdings 3" panose="05040102010807070707" pitchFamily="18" charset="2"/>
              <a:buChar char=""/>
            </a:pPr>
            <a:r>
              <a:rPr lang="de-AT" dirty="0" smtClean="0"/>
              <a:t> Shows all </a:t>
            </a:r>
            <a:r>
              <a:rPr lang="de-AT" dirty="0" err="1" smtClean="0"/>
              <a:t>necessary</a:t>
            </a:r>
            <a:r>
              <a:rPr lang="de-AT" dirty="0" smtClean="0"/>
              <a:t> </a:t>
            </a:r>
            <a:r>
              <a:rPr lang="de-AT" dirty="0" err="1" smtClean="0"/>
              <a:t>contact</a:t>
            </a:r>
            <a:r>
              <a:rPr lang="de-AT" dirty="0" smtClean="0"/>
              <a:t> </a:t>
            </a:r>
            <a:r>
              <a:rPr lang="de-AT" dirty="0" err="1" smtClean="0"/>
              <a:t>info</a:t>
            </a:r>
            <a:r>
              <a:rPr lang="de-AT" dirty="0" smtClean="0"/>
              <a:t> in </a:t>
            </a:r>
            <a:r>
              <a:rPr lang="de-AT" dirty="0" err="1" smtClean="0"/>
              <a:t>the</a:t>
            </a:r>
            <a:r>
              <a:rPr lang="de-AT" dirty="0" smtClean="0"/>
              <a:t> </a:t>
            </a:r>
            <a:r>
              <a:rPr lang="de-AT" dirty="0" err="1" smtClean="0"/>
              <a:t>header</a:t>
            </a:r>
            <a:endParaRPr lang="de-AT" dirty="0"/>
          </a:p>
          <a:p>
            <a:endParaRPr lang="de-AT" dirty="0"/>
          </a:p>
        </p:txBody>
      </p:sp>
      <p:sp>
        <p:nvSpPr>
          <p:cNvPr id="5" name="Titel 1"/>
          <p:cNvSpPr>
            <a:spLocks noGrp="1"/>
          </p:cNvSpPr>
          <p:nvPr>
            <p:ph type="title"/>
          </p:nvPr>
        </p:nvSpPr>
        <p:spPr>
          <a:xfrm>
            <a:off x="933650" y="365126"/>
            <a:ext cx="7581699" cy="1325563"/>
          </a:xfrm>
          <a:ln>
            <a:noFill/>
          </a:ln>
        </p:spPr>
        <p:txBody>
          <a:bodyPr>
            <a:normAutofit/>
          </a:bodyPr>
          <a:lstStyle/>
          <a:p>
            <a:r>
              <a:rPr lang="de-AT" dirty="0" smtClean="0">
                <a:solidFill>
                  <a:schemeClr val="bg1"/>
                </a:solidFill>
                <a:effectLst>
                  <a:outerShdw blurRad="50800" dist="38100" dir="2700000" algn="tl" rotWithShape="0">
                    <a:prstClr val="black">
                      <a:alpha val="40000"/>
                    </a:prstClr>
                  </a:outerShdw>
                </a:effectLst>
              </a:rPr>
              <a:t>Europass Cover Letter</a:t>
            </a:r>
            <a:endParaRPr lang="de-AT" dirty="0">
              <a:solidFill>
                <a:schemeClr val="bg1"/>
              </a:solidFill>
              <a:effectLst>
                <a:outerShdw blurRad="50800" dist="38100" dir="2700000" algn="tl" rotWithShape="0">
                  <a:prstClr val="black">
                    <a:alpha val="40000"/>
                  </a:prstClr>
                </a:outerShdw>
              </a:effectLst>
            </a:endParaRPr>
          </a:p>
        </p:txBody>
      </p:sp>
      <p:sp>
        <p:nvSpPr>
          <p:cNvPr id="2" name="Foliennummernplatzhalter 1">
            <a:extLst>
              <a:ext uri="{FF2B5EF4-FFF2-40B4-BE49-F238E27FC236}">
                <a16:creationId xmlns:a16="http://schemas.microsoft.com/office/drawing/2014/main" xmlns="" id="{29119B93-2A96-4982-9949-95B47881E455}"/>
              </a:ext>
            </a:extLst>
          </p:cNvPr>
          <p:cNvSpPr>
            <a:spLocks noGrp="1"/>
          </p:cNvSpPr>
          <p:nvPr>
            <p:ph type="sldNum" sz="quarter" idx="12"/>
          </p:nvPr>
        </p:nvSpPr>
        <p:spPr/>
        <p:txBody>
          <a:bodyPr/>
          <a:lstStyle/>
          <a:p>
            <a:fld id="{9B618960-8005-486C-9A75-10CB2AAC16F9}" type="slidenum">
              <a:rPr lang="en-US" smtClean="0"/>
              <a:t>9</a:t>
            </a:fld>
            <a:endParaRPr lang="en-US"/>
          </a:p>
        </p:txBody>
      </p:sp>
      <p:sp>
        <p:nvSpPr>
          <p:cNvPr id="4" name="Fußzeilenplatzhalter 3">
            <a:extLst>
              <a:ext uri="{FF2B5EF4-FFF2-40B4-BE49-F238E27FC236}">
                <a16:creationId xmlns:a16="http://schemas.microsoft.com/office/drawing/2014/main" xmlns="" id="{84580E06-6C63-4686-A13F-A6B8AC67E53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3717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173</Words>
  <Application>Microsoft Office PowerPoint</Application>
  <PresentationFormat>Bildschirmpräsentation (4:3)</PresentationFormat>
  <Paragraphs>46</Paragraphs>
  <Slides>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9</vt:i4>
      </vt:variant>
    </vt:vector>
  </HeadingPairs>
  <TitlesOfParts>
    <vt:vector size="16" baseType="lpstr">
      <vt:lpstr>Arial</vt:lpstr>
      <vt:lpstr>Calibri</vt:lpstr>
      <vt:lpstr>Calibri Light</vt:lpstr>
      <vt:lpstr>Times New Roman</vt:lpstr>
      <vt:lpstr>Wingdings</vt:lpstr>
      <vt:lpstr>Wingdings 3</vt:lpstr>
      <vt:lpstr>Office Theme</vt:lpstr>
      <vt:lpstr>WBL Accelerator Training Programme</vt:lpstr>
      <vt:lpstr>Europass: CV &amp; CL</vt:lpstr>
      <vt:lpstr>Europass CV Highlights</vt:lpstr>
      <vt:lpstr>Europass CV Benefits</vt:lpstr>
      <vt:lpstr>PowerPoint-Präsentation</vt:lpstr>
      <vt:lpstr>PowerPoint-Präsentation</vt:lpstr>
      <vt:lpstr>PowerPoint-Präsentation</vt:lpstr>
      <vt:lpstr>PowerPoint-Präsentation</vt:lpstr>
      <vt:lpstr>Europass Cover Letter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Carina</dc:creator>
  <cp:lastModifiedBy>Carina</cp:lastModifiedBy>
  <cp:revision>28</cp:revision>
  <dcterms:created xsi:type="dcterms:W3CDTF">2019-03-11T09:07:08Z</dcterms:created>
  <dcterms:modified xsi:type="dcterms:W3CDTF">2019-08-22T09:00:31Z</dcterms:modified>
</cp:coreProperties>
</file>